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1"/>
  </p:notesMasterIdLst>
  <p:sldIdLst>
    <p:sldId id="256" r:id="rId2"/>
    <p:sldId id="261" r:id="rId3"/>
    <p:sldId id="259" r:id="rId4"/>
    <p:sldId id="257" r:id="rId5"/>
    <p:sldId id="348" r:id="rId6"/>
    <p:sldId id="262" r:id="rId7"/>
    <p:sldId id="361" r:id="rId8"/>
    <p:sldId id="260" r:id="rId9"/>
    <p:sldId id="362" r:id="rId10"/>
    <p:sldId id="349" r:id="rId11"/>
    <p:sldId id="350" r:id="rId12"/>
    <p:sldId id="355" r:id="rId13"/>
    <p:sldId id="352" r:id="rId14"/>
    <p:sldId id="358" r:id="rId15"/>
    <p:sldId id="356" r:id="rId16"/>
    <p:sldId id="353" r:id="rId17"/>
    <p:sldId id="357" r:id="rId18"/>
    <p:sldId id="359" r:id="rId19"/>
    <p:sldId id="3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FAE86-294C-4F0D-AB97-F8068850C72F}" v="183" dt="2024-02-02T01:38:11.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8" autoAdjust="0"/>
    <p:restoredTop sz="96357" autoAdjust="0"/>
  </p:normalViewPr>
  <p:slideViewPr>
    <p:cSldViewPr snapToGrid="0">
      <p:cViewPr varScale="1">
        <p:scale>
          <a:sx n="110" d="100"/>
          <a:sy n="110" d="100"/>
        </p:scale>
        <p:origin x="456" y="96"/>
      </p:cViewPr>
      <p:guideLst/>
    </p:cSldViewPr>
  </p:slideViewPr>
  <p:outlineViewPr>
    <p:cViewPr>
      <p:scale>
        <a:sx n="33" d="100"/>
        <a:sy n="33" d="100"/>
      </p:scale>
      <p:origin x="0" y="-21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09468-D0AE-4657-988C-EA222472D03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B9996E-6D9B-46A2-B38D-00F6DFB45F7F}">
      <dgm:prSet/>
      <dgm:spPr/>
      <dgm:t>
        <a:bodyPr/>
        <a:lstStyle/>
        <a:p>
          <a:pPr>
            <a:defRPr cap="all"/>
          </a:pPr>
          <a:r>
            <a:rPr lang="en-US"/>
            <a:t>Understanding Team Development</a:t>
          </a:r>
        </a:p>
      </dgm:t>
    </dgm:pt>
    <dgm:pt modelId="{D55B076C-7FDA-44D0-BD18-E8E8B8A4D5B0}" type="parTrans" cxnId="{CD8BBED7-4BD1-4C4A-B36C-048824C16113}">
      <dgm:prSet/>
      <dgm:spPr/>
      <dgm:t>
        <a:bodyPr/>
        <a:lstStyle/>
        <a:p>
          <a:endParaRPr lang="en-US"/>
        </a:p>
      </dgm:t>
    </dgm:pt>
    <dgm:pt modelId="{705131D7-9073-4854-98EC-5BDD87153330}" type="sibTrans" cxnId="{CD8BBED7-4BD1-4C4A-B36C-048824C16113}">
      <dgm:prSet/>
      <dgm:spPr/>
      <dgm:t>
        <a:bodyPr/>
        <a:lstStyle/>
        <a:p>
          <a:endParaRPr lang="en-US"/>
        </a:p>
      </dgm:t>
    </dgm:pt>
    <dgm:pt modelId="{B0709936-F008-4564-A9AE-8069002F70C6}">
      <dgm:prSet/>
      <dgm:spPr/>
      <dgm:t>
        <a:bodyPr/>
        <a:lstStyle/>
        <a:p>
          <a:pPr>
            <a:defRPr cap="all"/>
          </a:pPr>
          <a:r>
            <a:rPr lang="en-US"/>
            <a:t>Realizing the Power of Purpose</a:t>
          </a:r>
        </a:p>
      </dgm:t>
    </dgm:pt>
    <dgm:pt modelId="{1ACCB49A-2A8B-4790-8B54-682E33ABEE31}" type="parTrans" cxnId="{C1E477F9-17BF-4772-B0F1-5356B623BEFC}">
      <dgm:prSet/>
      <dgm:spPr/>
      <dgm:t>
        <a:bodyPr/>
        <a:lstStyle/>
        <a:p>
          <a:endParaRPr lang="en-US"/>
        </a:p>
      </dgm:t>
    </dgm:pt>
    <dgm:pt modelId="{C13DC686-80B4-49E0-A78E-56D00246D4A2}" type="sibTrans" cxnId="{C1E477F9-17BF-4772-B0F1-5356B623BEFC}">
      <dgm:prSet/>
      <dgm:spPr/>
      <dgm:t>
        <a:bodyPr/>
        <a:lstStyle/>
        <a:p>
          <a:endParaRPr lang="en-US"/>
        </a:p>
      </dgm:t>
    </dgm:pt>
    <dgm:pt modelId="{654E9517-F01E-4CC8-B260-AF922D53FC12}">
      <dgm:prSet/>
      <dgm:spPr/>
      <dgm:t>
        <a:bodyPr/>
        <a:lstStyle/>
        <a:p>
          <a:pPr>
            <a:defRPr cap="all"/>
          </a:pPr>
          <a:r>
            <a:rPr lang="en-US"/>
            <a:t>Detecting our Team’s Purpose</a:t>
          </a:r>
        </a:p>
      </dgm:t>
    </dgm:pt>
    <dgm:pt modelId="{56581AD0-2AF1-4B9C-8BB5-2595A0850F65}" type="parTrans" cxnId="{4F331A4F-7D6B-4667-814B-F48BD7F86342}">
      <dgm:prSet/>
      <dgm:spPr/>
      <dgm:t>
        <a:bodyPr/>
        <a:lstStyle/>
        <a:p>
          <a:endParaRPr lang="en-US"/>
        </a:p>
      </dgm:t>
    </dgm:pt>
    <dgm:pt modelId="{2ECDF3F0-FD7C-4D25-B4EC-EF3F5D41184C}" type="sibTrans" cxnId="{4F331A4F-7D6B-4667-814B-F48BD7F86342}">
      <dgm:prSet/>
      <dgm:spPr/>
      <dgm:t>
        <a:bodyPr/>
        <a:lstStyle/>
        <a:p>
          <a:endParaRPr lang="en-US"/>
        </a:p>
      </dgm:t>
    </dgm:pt>
    <dgm:pt modelId="{4B7C6477-B350-4419-9DC9-116DB35D1C17}">
      <dgm:prSet/>
      <dgm:spPr/>
      <dgm:t>
        <a:bodyPr/>
        <a:lstStyle/>
        <a:p>
          <a:pPr>
            <a:defRPr cap="all"/>
          </a:pPr>
          <a:r>
            <a:rPr lang="en-US"/>
            <a:t>Q&amp;A</a:t>
          </a:r>
        </a:p>
      </dgm:t>
    </dgm:pt>
    <dgm:pt modelId="{46DBCAD5-853A-422E-8C72-04F8266496A5}" type="parTrans" cxnId="{11D3C3A3-9DC5-4CC6-94F0-79BD0D5058B4}">
      <dgm:prSet/>
      <dgm:spPr/>
      <dgm:t>
        <a:bodyPr/>
        <a:lstStyle/>
        <a:p>
          <a:endParaRPr lang="en-US"/>
        </a:p>
      </dgm:t>
    </dgm:pt>
    <dgm:pt modelId="{B960F23D-D503-43CC-B416-1CD04F47E184}" type="sibTrans" cxnId="{11D3C3A3-9DC5-4CC6-94F0-79BD0D5058B4}">
      <dgm:prSet/>
      <dgm:spPr/>
      <dgm:t>
        <a:bodyPr/>
        <a:lstStyle/>
        <a:p>
          <a:endParaRPr lang="en-US"/>
        </a:p>
      </dgm:t>
    </dgm:pt>
    <dgm:pt modelId="{93AD1D28-D5BC-48CB-82B0-72450D065BA7}" type="pres">
      <dgm:prSet presAssocID="{1F409468-D0AE-4657-988C-EA222472D03C}" presName="root" presStyleCnt="0">
        <dgm:presLayoutVars>
          <dgm:dir/>
          <dgm:resizeHandles val="exact"/>
        </dgm:presLayoutVars>
      </dgm:prSet>
      <dgm:spPr/>
    </dgm:pt>
    <dgm:pt modelId="{29A99559-68E4-4A94-9642-B81B2355905D}" type="pres">
      <dgm:prSet presAssocID="{09B9996E-6D9B-46A2-B38D-00F6DFB45F7F}" presName="compNode" presStyleCnt="0"/>
      <dgm:spPr/>
    </dgm:pt>
    <dgm:pt modelId="{4305B7A5-2BD0-42E3-B115-2ABF18CAE170}" type="pres">
      <dgm:prSet presAssocID="{09B9996E-6D9B-46A2-B38D-00F6DFB45F7F}" presName="iconBgRect" presStyleLbl="bgShp" presStyleIdx="0" presStyleCnt="4"/>
      <dgm:spPr/>
    </dgm:pt>
    <dgm:pt modelId="{FB599006-21A5-455C-89D9-B71C53C9270C}" type="pres">
      <dgm:prSet presAssocID="{09B9996E-6D9B-46A2-B38D-00F6DFB45F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8F341FB-78BF-4AC1-BFD1-D1BDD075A493}" type="pres">
      <dgm:prSet presAssocID="{09B9996E-6D9B-46A2-B38D-00F6DFB45F7F}" presName="spaceRect" presStyleCnt="0"/>
      <dgm:spPr/>
    </dgm:pt>
    <dgm:pt modelId="{45525797-7107-4B24-A90F-7F6552C9DE5F}" type="pres">
      <dgm:prSet presAssocID="{09B9996E-6D9B-46A2-B38D-00F6DFB45F7F}" presName="textRect" presStyleLbl="revTx" presStyleIdx="0" presStyleCnt="4">
        <dgm:presLayoutVars>
          <dgm:chMax val="1"/>
          <dgm:chPref val="1"/>
        </dgm:presLayoutVars>
      </dgm:prSet>
      <dgm:spPr/>
    </dgm:pt>
    <dgm:pt modelId="{C7B15411-51D7-4057-ABEB-D1D0BE69BE0E}" type="pres">
      <dgm:prSet presAssocID="{705131D7-9073-4854-98EC-5BDD87153330}" presName="sibTrans" presStyleCnt="0"/>
      <dgm:spPr/>
    </dgm:pt>
    <dgm:pt modelId="{94D01F4C-0417-4B7E-9495-C159A30C9DE5}" type="pres">
      <dgm:prSet presAssocID="{B0709936-F008-4564-A9AE-8069002F70C6}" presName="compNode" presStyleCnt="0"/>
      <dgm:spPr/>
    </dgm:pt>
    <dgm:pt modelId="{715397AA-46C8-47F8-8C21-04B0E5287E82}" type="pres">
      <dgm:prSet presAssocID="{B0709936-F008-4564-A9AE-8069002F70C6}" presName="iconBgRect" presStyleLbl="bgShp" presStyleIdx="1" presStyleCnt="4"/>
      <dgm:spPr/>
    </dgm:pt>
    <dgm:pt modelId="{53EFCC24-93E6-436C-B381-A1EF03701D92}" type="pres">
      <dgm:prSet presAssocID="{B0709936-F008-4564-A9AE-8069002F70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FEC4413E-BC07-4FA2-BF44-61830DBB697C}" type="pres">
      <dgm:prSet presAssocID="{B0709936-F008-4564-A9AE-8069002F70C6}" presName="spaceRect" presStyleCnt="0"/>
      <dgm:spPr/>
    </dgm:pt>
    <dgm:pt modelId="{A266D5FD-AA4F-42C7-839C-D5E0B31CB827}" type="pres">
      <dgm:prSet presAssocID="{B0709936-F008-4564-A9AE-8069002F70C6}" presName="textRect" presStyleLbl="revTx" presStyleIdx="1" presStyleCnt="4">
        <dgm:presLayoutVars>
          <dgm:chMax val="1"/>
          <dgm:chPref val="1"/>
        </dgm:presLayoutVars>
      </dgm:prSet>
      <dgm:spPr/>
    </dgm:pt>
    <dgm:pt modelId="{B194651F-0C7E-4019-92B8-0A02A3F9568F}" type="pres">
      <dgm:prSet presAssocID="{C13DC686-80B4-49E0-A78E-56D00246D4A2}" presName="sibTrans" presStyleCnt="0"/>
      <dgm:spPr/>
    </dgm:pt>
    <dgm:pt modelId="{C4B9ACAD-A1B5-4878-8CBE-19BF07BEE38C}" type="pres">
      <dgm:prSet presAssocID="{654E9517-F01E-4CC8-B260-AF922D53FC12}" presName="compNode" presStyleCnt="0"/>
      <dgm:spPr/>
    </dgm:pt>
    <dgm:pt modelId="{A9D9C654-306D-4774-AB66-3E9BCB2AB44D}" type="pres">
      <dgm:prSet presAssocID="{654E9517-F01E-4CC8-B260-AF922D53FC12}" presName="iconBgRect" presStyleLbl="bgShp" presStyleIdx="2" presStyleCnt="4"/>
      <dgm:spPr/>
    </dgm:pt>
    <dgm:pt modelId="{2C2F216D-B8DD-4A2B-BF4F-950517621320}" type="pres">
      <dgm:prSet presAssocID="{654E9517-F01E-4CC8-B260-AF922D53FC1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D93BB35A-0395-4DF1-929A-FB8183984E80}" type="pres">
      <dgm:prSet presAssocID="{654E9517-F01E-4CC8-B260-AF922D53FC12}" presName="spaceRect" presStyleCnt="0"/>
      <dgm:spPr/>
    </dgm:pt>
    <dgm:pt modelId="{9FA4F242-0EE9-472D-93E5-2602AF2C8B51}" type="pres">
      <dgm:prSet presAssocID="{654E9517-F01E-4CC8-B260-AF922D53FC12}" presName="textRect" presStyleLbl="revTx" presStyleIdx="2" presStyleCnt="4">
        <dgm:presLayoutVars>
          <dgm:chMax val="1"/>
          <dgm:chPref val="1"/>
        </dgm:presLayoutVars>
      </dgm:prSet>
      <dgm:spPr/>
    </dgm:pt>
    <dgm:pt modelId="{C4BB88C2-EF65-4B37-B788-39375C36622A}" type="pres">
      <dgm:prSet presAssocID="{2ECDF3F0-FD7C-4D25-B4EC-EF3F5D41184C}" presName="sibTrans" presStyleCnt="0"/>
      <dgm:spPr/>
    </dgm:pt>
    <dgm:pt modelId="{BFC56ACD-8496-4E2A-B0F3-3CE104788D35}" type="pres">
      <dgm:prSet presAssocID="{4B7C6477-B350-4419-9DC9-116DB35D1C17}" presName="compNode" presStyleCnt="0"/>
      <dgm:spPr/>
    </dgm:pt>
    <dgm:pt modelId="{4BA983BC-CCF2-4433-8131-D92F9278E851}" type="pres">
      <dgm:prSet presAssocID="{4B7C6477-B350-4419-9DC9-116DB35D1C17}" presName="iconBgRect" presStyleLbl="bgShp" presStyleIdx="3" presStyleCnt="4"/>
      <dgm:spPr/>
    </dgm:pt>
    <dgm:pt modelId="{E7DD081F-D833-4C32-B451-34616423092F}" type="pres">
      <dgm:prSet presAssocID="{4B7C6477-B350-4419-9DC9-116DB35D1C1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E83D8976-656F-42C7-A612-713007338593}" type="pres">
      <dgm:prSet presAssocID="{4B7C6477-B350-4419-9DC9-116DB35D1C17}" presName="spaceRect" presStyleCnt="0"/>
      <dgm:spPr/>
    </dgm:pt>
    <dgm:pt modelId="{57021899-9AEC-49E3-9C6F-65BA6CD41D2A}" type="pres">
      <dgm:prSet presAssocID="{4B7C6477-B350-4419-9DC9-116DB35D1C17}" presName="textRect" presStyleLbl="revTx" presStyleIdx="3" presStyleCnt="4">
        <dgm:presLayoutVars>
          <dgm:chMax val="1"/>
          <dgm:chPref val="1"/>
        </dgm:presLayoutVars>
      </dgm:prSet>
      <dgm:spPr/>
    </dgm:pt>
  </dgm:ptLst>
  <dgm:cxnLst>
    <dgm:cxn modelId="{76870E46-46C1-47FE-B0A4-C574A31F51C8}" type="presOf" srcId="{09B9996E-6D9B-46A2-B38D-00F6DFB45F7F}" destId="{45525797-7107-4B24-A90F-7F6552C9DE5F}" srcOrd="0" destOrd="0" presId="urn:microsoft.com/office/officeart/2018/5/layout/IconCircleLabelList"/>
    <dgm:cxn modelId="{C470C247-BA6A-4837-B9CD-874AC35543A4}" type="presOf" srcId="{B0709936-F008-4564-A9AE-8069002F70C6}" destId="{A266D5FD-AA4F-42C7-839C-D5E0B31CB827}" srcOrd="0" destOrd="0" presId="urn:microsoft.com/office/officeart/2018/5/layout/IconCircleLabelList"/>
    <dgm:cxn modelId="{4F331A4F-7D6B-4667-814B-F48BD7F86342}" srcId="{1F409468-D0AE-4657-988C-EA222472D03C}" destId="{654E9517-F01E-4CC8-B260-AF922D53FC12}" srcOrd="2" destOrd="0" parTransId="{56581AD0-2AF1-4B9C-8BB5-2595A0850F65}" sibTransId="{2ECDF3F0-FD7C-4D25-B4EC-EF3F5D41184C}"/>
    <dgm:cxn modelId="{11D3C3A3-9DC5-4CC6-94F0-79BD0D5058B4}" srcId="{1F409468-D0AE-4657-988C-EA222472D03C}" destId="{4B7C6477-B350-4419-9DC9-116DB35D1C17}" srcOrd="3" destOrd="0" parTransId="{46DBCAD5-853A-422E-8C72-04F8266496A5}" sibTransId="{B960F23D-D503-43CC-B416-1CD04F47E184}"/>
    <dgm:cxn modelId="{0BE8A3BC-F1F1-40F6-A031-5D8B75E32C4F}" type="presOf" srcId="{1F409468-D0AE-4657-988C-EA222472D03C}" destId="{93AD1D28-D5BC-48CB-82B0-72450D065BA7}" srcOrd="0" destOrd="0" presId="urn:microsoft.com/office/officeart/2018/5/layout/IconCircleLabelList"/>
    <dgm:cxn modelId="{3D6E64CF-BA8F-4A4F-B7C5-68E8B9BCFB95}" type="presOf" srcId="{654E9517-F01E-4CC8-B260-AF922D53FC12}" destId="{9FA4F242-0EE9-472D-93E5-2602AF2C8B51}" srcOrd="0" destOrd="0" presId="urn:microsoft.com/office/officeart/2018/5/layout/IconCircleLabelList"/>
    <dgm:cxn modelId="{CD8BBED7-4BD1-4C4A-B36C-048824C16113}" srcId="{1F409468-D0AE-4657-988C-EA222472D03C}" destId="{09B9996E-6D9B-46A2-B38D-00F6DFB45F7F}" srcOrd="0" destOrd="0" parTransId="{D55B076C-7FDA-44D0-BD18-E8E8B8A4D5B0}" sibTransId="{705131D7-9073-4854-98EC-5BDD87153330}"/>
    <dgm:cxn modelId="{97C162DE-8744-48B5-B726-45126E5BAD97}" type="presOf" srcId="{4B7C6477-B350-4419-9DC9-116DB35D1C17}" destId="{57021899-9AEC-49E3-9C6F-65BA6CD41D2A}" srcOrd="0" destOrd="0" presId="urn:microsoft.com/office/officeart/2018/5/layout/IconCircleLabelList"/>
    <dgm:cxn modelId="{C1E477F9-17BF-4772-B0F1-5356B623BEFC}" srcId="{1F409468-D0AE-4657-988C-EA222472D03C}" destId="{B0709936-F008-4564-A9AE-8069002F70C6}" srcOrd="1" destOrd="0" parTransId="{1ACCB49A-2A8B-4790-8B54-682E33ABEE31}" sibTransId="{C13DC686-80B4-49E0-A78E-56D00246D4A2}"/>
    <dgm:cxn modelId="{A0DD7340-5A04-4751-8C45-53C654360396}" type="presParOf" srcId="{93AD1D28-D5BC-48CB-82B0-72450D065BA7}" destId="{29A99559-68E4-4A94-9642-B81B2355905D}" srcOrd="0" destOrd="0" presId="urn:microsoft.com/office/officeart/2018/5/layout/IconCircleLabelList"/>
    <dgm:cxn modelId="{6B7217FB-2666-42A2-A421-4E8E9BEAC55F}" type="presParOf" srcId="{29A99559-68E4-4A94-9642-B81B2355905D}" destId="{4305B7A5-2BD0-42E3-B115-2ABF18CAE170}" srcOrd="0" destOrd="0" presId="urn:microsoft.com/office/officeart/2018/5/layout/IconCircleLabelList"/>
    <dgm:cxn modelId="{91B4619E-E0D1-45BA-B490-9736575C5FCA}" type="presParOf" srcId="{29A99559-68E4-4A94-9642-B81B2355905D}" destId="{FB599006-21A5-455C-89D9-B71C53C9270C}" srcOrd="1" destOrd="0" presId="urn:microsoft.com/office/officeart/2018/5/layout/IconCircleLabelList"/>
    <dgm:cxn modelId="{4CEA287E-3B57-468F-A2F8-0214D6B8A89E}" type="presParOf" srcId="{29A99559-68E4-4A94-9642-B81B2355905D}" destId="{08F341FB-78BF-4AC1-BFD1-D1BDD075A493}" srcOrd="2" destOrd="0" presId="urn:microsoft.com/office/officeart/2018/5/layout/IconCircleLabelList"/>
    <dgm:cxn modelId="{316B2120-EDA2-423B-8F3C-5268C01F82E8}" type="presParOf" srcId="{29A99559-68E4-4A94-9642-B81B2355905D}" destId="{45525797-7107-4B24-A90F-7F6552C9DE5F}" srcOrd="3" destOrd="0" presId="urn:microsoft.com/office/officeart/2018/5/layout/IconCircleLabelList"/>
    <dgm:cxn modelId="{D26C9E47-36CD-4FD8-9FE1-FB425F760F45}" type="presParOf" srcId="{93AD1D28-D5BC-48CB-82B0-72450D065BA7}" destId="{C7B15411-51D7-4057-ABEB-D1D0BE69BE0E}" srcOrd="1" destOrd="0" presId="urn:microsoft.com/office/officeart/2018/5/layout/IconCircleLabelList"/>
    <dgm:cxn modelId="{9876DED8-7760-49E0-813D-C694472BE656}" type="presParOf" srcId="{93AD1D28-D5BC-48CB-82B0-72450D065BA7}" destId="{94D01F4C-0417-4B7E-9495-C159A30C9DE5}" srcOrd="2" destOrd="0" presId="urn:microsoft.com/office/officeart/2018/5/layout/IconCircleLabelList"/>
    <dgm:cxn modelId="{B4E6FE60-632B-4076-B061-7A072BB85735}" type="presParOf" srcId="{94D01F4C-0417-4B7E-9495-C159A30C9DE5}" destId="{715397AA-46C8-47F8-8C21-04B0E5287E82}" srcOrd="0" destOrd="0" presId="urn:microsoft.com/office/officeart/2018/5/layout/IconCircleLabelList"/>
    <dgm:cxn modelId="{5A265E78-C0E7-45D9-9DC8-3246D23CD778}" type="presParOf" srcId="{94D01F4C-0417-4B7E-9495-C159A30C9DE5}" destId="{53EFCC24-93E6-436C-B381-A1EF03701D92}" srcOrd="1" destOrd="0" presId="urn:microsoft.com/office/officeart/2018/5/layout/IconCircleLabelList"/>
    <dgm:cxn modelId="{02ED2870-232B-4A04-8CCF-5898F45CF2BC}" type="presParOf" srcId="{94D01F4C-0417-4B7E-9495-C159A30C9DE5}" destId="{FEC4413E-BC07-4FA2-BF44-61830DBB697C}" srcOrd="2" destOrd="0" presId="urn:microsoft.com/office/officeart/2018/5/layout/IconCircleLabelList"/>
    <dgm:cxn modelId="{4EB90048-AC22-4232-B543-F4D5AC4703F9}" type="presParOf" srcId="{94D01F4C-0417-4B7E-9495-C159A30C9DE5}" destId="{A266D5FD-AA4F-42C7-839C-D5E0B31CB827}" srcOrd="3" destOrd="0" presId="urn:microsoft.com/office/officeart/2018/5/layout/IconCircleLabelList"/>
    <dgm:cxn modelId="{4B581515-8C7F-43B7-A87E-16F3BDF3B1B0}" type="presParOf" srcId="{93AD1D28-D5BC-48CB-82B0-72450D065BA7}" destId="{B194651F-0C7E-4019-92B8-0A02A3F9568F}" srcOrd="3" destOrd="0" presId="urn:microsoft.com/office/officeart/2018/5/layout/IconCircleLabelList"/>
    <dgm:cxn modelId="{24B36DAF-E4A1-482E-B5BC-285E71271E28}" type="presParOf" srcId="{93AD1D28-D5BC-48CB-82B0-72450D065BA7}" destId="{C4B9ACAD-A1B5-4878-8CBE-19BF07BEE38C}" srcOrd="4" destOrd="0" presId="urn:microsoft.com/office/officeart/2018/5/layout/IconCircleLabelList"/>
    <dgm:cxn modelId="{C81D8525-28A6-4B54-8DE7-9D2B90896C36}" type="presParOf" srcId="{C4B9ACAD-A1B5-4878-8CBE-19BF07BEE38C}" destId="{A9D9C654-306D-4774-AB66-3E9BCB2AB44D}" srcOrd="0" destOrd="0" presId="urn:microsoft.com/office/officeart/2018/5/layout/IconCircleLabelList"/>
    <dgm:cxn modelId="{D5C317A6-249A-4ECE-89F0-7BE368A10DF9}" type="presParOf" srcId="{C4B9ACAD-A1B5-4878-8CBE-19BF07BEE38C}" destId="{2C2F216D-B8DD-4A2B-BF4F-950517621320}" srcOrd="1" destOrd="0" presId="urn:microsoft.com/office/officeart/2018/5/layout/IconCircleLabelList"/>
    <dgm:cxn modelId="{A7A68AB7-9911-49A3-B007-D7F88C41C485}" type="presParOf" srcId="{C4B9ACAD-A1B5-4878-8CBE-19BF07BEE38C}" destId="{D93BB35A-0395-4DF1-929A-FB8183984E80}" srcOrd="2" destOrd="0" presId="urn:microsoft.com/office/officeart/2018/5/layout/IconCircleLabelList"/>
    <dgm:cxn modelId="{BDE39052-9753-4B01-A6B0-F6781051A745}" type="presParOf" srcId="{C4B9ACAD-A1B5-4878-8CBE-19BF07BEE38C}" destId="{9FA4F242-0EE9-472D-93E5-2602AF2C8B51}" srcOrd="3" destOrd="0" presId="urn:microsoft.com/office/officeart/2018/5/layout/IconCircleLabelList"/>
    <dgm:cxn modelId="{54A35FD2-3812-47AE-A53F-2C2D08D1A82F}" type="presParOf" srcId="{93AD1D28-D5BC-48CB-82B0-72450D065BA7}" destId="{C4BB88C2-EF65-4B37-B788-39375C36622A}" srcOrd="5" destOrd="0" presId="urn:microsoft.com/office/officeart/2018/5/layout/IconCircleLabelList"/>
    <dgm:cxn modelId="{0982A8DD-D959-447B-8A85-ED2DF5174509}" type="presParOf" srcId="{93AD1D28-D5BC-48CB-82B0-72450D065BA7}" destId="{BFC56ACD-8496-4E2A-B0F3-3CE104788D35}" srcOrd="6" destOrd="0" presId="urn:microsoft.com/office/officeart/2018/5/layout/IconCircleLabelList"/>
    <dgm:cxn modelId="{5327B09F-C48D-4B19-88DE-C7703E6AE7BA}" type="presParOf" srcId="{BFC56ACD-8496-4E2A-B0F3-3CE104788D35}" destId="{4BA983BC-CCF2-4433-8131-D92F9278E851}" srcOrd="0" destOrd="0" presId="urn:microsoft.com/office/officeart/2018/5/layout/IconCircleLabelList"/>
    <dgm:cxn modelId="{32154BFA-B5FB-4D21-95D2-C2902BDC1860}" type="presParOf" srcId="{BFC56ACD-8496-4E2A-B0F3-3CE104788D35}" destId="{E7DD081F-D833-4C32-B451-34616423092F}" srcOrd="1" destOrd="0" presId="urn:microsoft.com/office/officeart/2018/5/layout/IconCircleLabelList"/>
    <dgm:cxn modelId="{2FD0894C-D14C-4297-8EC0-9958EE2CAB86}" type="presParOf" srcId="{BFC56ACD-8496-4E2A-B0F3-3CE104788D35}" destId="{E83D8976-656F-42C7-A612-713007338593}" srcOrd="2" destOrd="0" presId="urn:microsoft.com/office/officeart/2018/5/layout/IconCircleLabelList"/>
    <dgm:cxn modelId="{850FD51A-F704-40F7-8DF8-E0738A5304DD}" type="presParOf" srcId="{BFC56ACD-8496-4E2A-B0F3-3CE104788D35}" destId="{57021899-9AEC-49E3-9C6F-65BA6CD41D2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53992-A590-4A6F-8315-26E69D56441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D85DFC32-EB8A-4021-84D9-7F09CAE57B40}">
      <dgm:prSet phldrT="[Text]"/>
      <dgm:spPr/>
      <dgm:t>
        <a:bodyPr/>
        <a:lstStyle/>
        <a:p>
          <a:r>
            <a:rPr lang="en-US"/>
            <a:t>People Skills</a:t>
          </a:r>
        </a:p>
      </dgm:t>
    </dgm:pt>
    <dgm:pt modelId="{433E884A-C0F2-4E9B-962E-105E7A6F8E43}" type="parTrans" cxnId="{12DB8E6F-8E45-433D-87F9-428ED6B1AD92}">
      <dgm:prSet/>
      <dgm:spPr/>
      <dgm:t>
        <a:bodyPr/>
        <a:lstStyle/>
        <a:p>
          <a:endParaRPr lang="en-US"/>
        </a:p>
      </dgm:t>
    </dgm:pt>
    <dgm:pt modelId="{CE5EA05B-40A3-43B9-8251-8E3363812044}" type="sibTrans" cxnId="{12DB8E6F-8E45-433D-87F9-428ED6B1AD92}">
      <dgm:prSet/>
      <dgm:spPr/>
      <dgm:t>
        <a:bodyPr/>
        <a:lstStyle/>
        <a:p>
          <a:endParaRPr lang="en-US"/>
        </a:p>
      </dgm:t>
    </dgm:pt>
    <dgm:pt modelId="{E54287F8-6196-463F-A080-0B5261AACDF5}">
      <dgm:prSet phldrT="[Text]"/>
      <dgm:spPr/>
      <dgm:t>
        <a:bodyPr/>
        <a:lstStyle/>
        <a:p>
          <a:r>
            <a:rPr lang="en-US"/>
            <a:t>Process</a:t>
          </a:r>
        </a:p>
      </dgm:t>
    </dgm:pt>
    <dgm:pt modelId="{D72EEDDE-0F51-4C98-8BC8-491F56AFCDC7}" type="parTrans" cxnId="{0C87255C-517D-4FCD-AFBC-B4B52CC2D73B}">
      <dgm:prSet/>
      <dgm:spPr/>
      <dgm:t>
        <a:bodyPr/>
        <a:lstStyle/>
        <a:p>
          <a:endParaRPr lang="en-US"/>
        </a:p>
      </dgm:t>
    </dgm:pt>
    <dgm:pt modelId="{DC5DFA50-E90B-4C5C-A5C0-4745BA592D66}" type="sibTrans" cxnId="{0C87255C-517D-4FCD-AFBC-B4B52CC2D73B}">
      <dgm:prSet/>
      <dgm:spPr/>
      <dgm:t>
        <a:bodyPr/>
        <a:lstStyle/>
        <a:p>
          <a:endParaRPr lang="en-US"/>
        </a:p>
      </dgm:t>
    </dgm:pt>
    <dgm:pt modelId="{C7B94EEA-28C4-4050-85A2-A4B1A4BE2339}">
      <dgm:prSet phldrT="[Text]"/>
      <dgm:spPr/>
      <dgm:t>
        <a:bodyPr/>
        <a:lstStyle/>
        <a:p>
          <a:r>
            <a:rPr lang="en-US"/>
            <a:t>Position</a:t>
          </a:r>
        </a:p>
      </dgm:t>
    </dgm:pt>
    <dgm:pt modelId="{4782015F-4FE3-4891-8157-8ECAAABA5006}" type="parTrans" cxnId="{0ECBC69F-324F-4007-A7D3-9AD269BDE90D}">
      <dgm:prSet/>
      <dgm:spPr/>
      <dgm:t>
        <a:bodyPr/>
        <a:lstStyle/>
        <a:p>
          <a:endParaRPr lang="en-US"/>
        </a:p>
      </dgm:t>
    </dgm:pt>
    <dgm:pt modelId="{F02E6937-4292-484D-B789-63D6783CDF18}" type="sibTrans" cxnId="{0ECBC69F-324F-4007-A7D3-9AD269BDE90D}">
      <dgm:prSet/>
      <dgm:spPr/>
      <dgm:t>
        <a:bodyPr/>
        <a:lstStyle/>
        <a:p>
          <a:endParaRPr lang="en-US"/>
        </a:p>
      </dgm:t>
    </dgm:pt>
    <dgm:pt modelId="{AD8C4FC1-AE13-4A4E-89F8-1AD53108A3CB}">
      <dgm:prSet phldrT="[Text]"/>
      <dgm:spPr/>
      <dgm:t>
        <a:bodyPr/>
        <a:lstStyle/>
        <a:p>
          <a:r>
            <a:rPr lang="en-US"/>
            <a:t>Purpose</a:t>
          </a:r>
        </a:p>
      </dgm:t>
    </dgm:pt>
    <dgm:pt modelId="{4A8818F2-4510-48C7-B0B3-BF30110CF909}" type="parTrans" cxnId="{EE843A87-CDF9-4F46-9E6B-FA4664E78BF0}">
      <dgm:prSet/>
      <dgm:spPr/>
      <dgm:t>
        <a:bodyPr/>
        <a:lstStyle/>
        <a:p>
          <a:endParaRPr lang="en-US"/>
        </a:p>
      </dgm:t>
    </dgm:pt>
    <dgm:pt modelId="{8D8424EE-2601-4415-B770-395BDC809225}" type="sibTrans" cxnId="{EE843A87-CDF9-4F46-9E6B-FA4664E78BF0}">
      <dgm:prSet/>
      <dgm:spPr/>
      <dgm:t>
        <a:bodyPr/>
        <a:lstStyle/>
        <a:p>
          <a:endParaRPr lang="en-US"/>
        </a:p>
      </dgm:t>
    </dgm:pt>
    <dgm:pt modelId="{5F139787-F813-4377-AC28-9D80184EC418}" type="pres">
      <dgm:prSet presAssocID="{34A53992-A590-4A6F-8315-26E69D564417}" presName="Name0" presStyleCnt="0">
        <dgm:presLayoutVars>
          <dgm:dir/>
          <dgm:resizeHandles val="exact"/>
        </dgm:presLayoutVars>
      </dgm:prSet>
      <dgm:spPr/>
    </dgm:pt>
    <dgm:pt modelId="{1C9604FA-AACB-495D-AFB4-6861B764FB54}" type="pres">
      <dgm:prSet presAssocID="{D85DFC32-EB8A-4021-84D9-7F09CAE57B40}" presName="compNode" presStyleCnt="0"/>
      <dgm:spPr/>
    </dgm:pt>
    <dgm:pt modelId="{2F55958F-91FD-4644-8DE3-BF529BCFF1D9}" type="pres">
      <dgm:prSet presAssocID="{D85DFC32-EB8A-4021-84D9-7F09CAE57B40}"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Group with solid fill"/>
        </a:ext>
      </dgm:extLst>
    </dgm:pt>
    <dgm:pt modelId="{7FF09CF9-AC0B-4DFA-92F6-8BF2A8D1D6F5}" type="pres">
      <dgm:prSet presAssocID="{D85DFC32-EB8A-4021-84D9-7F09CAE57B40}" presName="textRect" presStyleLbl="revTx" presStyleIdx="0" presStyleCnt="4">
        <dgm:presLayoutVars>
          <dgm:bulletEnabled val="1"/>
        </dgm:presLayoutVars>
      </dgm:prSet>
      <dgm:spPr/>
    </dgm:pt>
    <dgm:pt modelId="{D2B752CD-DD24-4A35-B707-C70088B51B82}" type="pres">
      <dgm:prSet presAssocID="{CE5EA05B-40A3-43B9-8251-8E3363812044}" presName="sibTrans" presStyleLbl="sibTrans2D1" presStyleIdx="0" presStyleCnt="0"/>
      <dgm:spPr/>
    </dgm:pt>
    <dgm:pt modelId="{A5A16DD4-5564-4614-9F67-E019887A94BB}" type="pres">
      <dgm:prSet presAssocID="{E54287F8-6196-463F-A080-0B5261AACDF5}" presName="compNode" presStyleCnt="0"/>
      <dgm:spPr/>
    </dgm:pt>
    <dgm:pt modelId="{32A2F6B2-9375-4B10-B06D-A0318B81EE93}" type="pres">
      <dgm:prSet presAssocID="{E54287F8-6196-463F-A080-0B5261AACDF5}" presName="pict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orkflow"/>
        </a:ext>
      </dgm:extLst>
    </dgm:pt>
    <dgm:pt modelId="{C377F329-807A-4F85-8DA9-F9CB6E0CF8ED}" type="pres">
      <dgm:prSet presAssocID="{E54287F8-6196-463F-A080-0B5261AACDF5}" presName="textRect" presStyleLbl="revTx" presStyleIdx="1" presStyleCnt="4">
        <dgm:presLayoutVars>
          <dgm:bulletEnabled val="1"/>
        </dgm:presLayoutVars>
      </dgm:prSet>
      <dgm:spPr/>
    </dgm:pt>
    <dgm:pt modelId="{812B7189-6F23-4109-99F0-1AE62CEBA370}" type="pres">
      <dgm:prSet presAssocID="{DC5DFA50-E90B-4C5C-A5C0-4745BA592D66}" presName="sibTrans" presStyleLbl="sibTrans2D1" presStyleIdx="0" presStyleCnt="0"/>
      <dgm:spPr/>
    </dgm:pt>
    <dgm:pt modelId="{0B9690BE-10BA-4C37-99B5-942C2CA606ED}" type="pres">
      <dgm:prSet presAssocID="{C7B94EEA-28C4-4050-85A2-A4B1A4BE2339}" presName="compNode" presStyleCnt="0"/>
      <dgm:spPr/>
    </dgm:pt>
    <dgm:pt modelId="{D9C7DFCC-EC73-42E6-9DCD-CF364A647EC7}" type="pres">
      <dgm:prSet presAssocID="{C7B94EEA-28C4-4050-85A2-A4B1A4BE2339}" presName="pict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Teacher with solid fill"/>
        </a:ext>
      </dgm:extLst>
    </dgm:pt>
    <dgm:pt modelId="{9C2513DD-0362-48FE-B677-252916DFCDDE}" type="pres">
      <dgm:prSet presAssocID="{C7B94EEA-28C4-4050-85A2-A4B1A4BE2339}" presName="textRect" presStyleLbl="revTx" presStyleIdx="2" presStyleCnt="4">
        <dgm:presLayoutVars>
          <dgm:bulletEnabled val="1"/>
        </dgm:presLayoutVars>
      </dgm:prSet>
      <dgm:spPr/>
    </dgm:pt>
    <dgm:pt modelId="{FE740EF5-EFF0-4AED-BB59-0C65E817E579}" type="pres">
      <dgm:prSet presAssocID="{F02E6937-4292-484D-B789-63D6783CDF18}" presName="sibTrans" presStyleLbl="sibTrans2D1" presStyleIdx="0" presStyleCnt="0"/>
      <dgm:spPr/>
    </dgm:pt>
    <dgm:pt modelId="{9FE83AF1-3D98-4A41-8ED8-C6E613C94E4E}" type="pres">
      <dgm:prSet presAssocID="{AD8C4FC1-AE13-4A4E-89F8-1AD53108A3CB}" presName="compNode" presStyleCnt="0"/>
      <dgm:spPr/>
    </dgm:pt>
    <dgm:pt modelId="{6FE59EA1-E748-4A38-9FD6-8A35FCE061E0}" type="pres">
      <dgm:prSet presAssocID="{AD8C4FC1-AE13-4A4E-89F8-1AD53108A3CB}" presName="pict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32088A27-7F3E-4F3A-A131-4D6A2AA6DAAD}" type="pres">
      <dgm:prSet presAssocID="{AD8C4FC1-AE13-4A4E-89F8-1AD53108A3CB}" presName="textRect" presStyleLbl="revTx" presStyleIdx="3" presStyleCnt="4">
        <dgm:presLayoutVars>
          <dgm:bulletEnabled val="1"/>
        </dgm:presLayoutVars>
      </dgm:prSet>
      <dgm:spPr/>
    </dgm:pt>
  </dgm:ptLst>
  <dgm:cxnLst>
    <dgm:cxn modelId="{ADF7C505-A343-429F-92FB-D9467F2B6DA6}" type="presOf" srcId="{D85DFC32-EB8A-4021-84D9-7F09CAE57B40}" destId="{7FF09CF9-AC0B-4DFA-92F6-8BF2A8D1D6F5}" srcOrd="0" destOrd="0" presId="urn:microsoft.com/office/officeart/2005/8/layout/pList1"/>
    <dgm:cxn modelId="{61DE5E1B-2FAB-4A31-A1D2-877142CF5F64}" type="presOf" srcId="{C7B94EEA-28C4-4050-85A2-A4B1A4BE2339}" destId="{9C2513DD-0362-48FE-B677-252916DFCDDE}" srcOrd="0" destOrd="0" presId="urn:microsoft.com/office/officeart/2005/8/layout/pList1"/>
    <dgm:cxn modelId="{FD0E833C-FFD8-4AAD-9752-52FFEB5D9083}" type="presOf" srcId="{E54287F8-6196-463F-A080-0B5261AACDF5}" destId="{C377F329-807A-4F85-8DA9-F9CB6E0CF8ED}" srcOrd="0" destOrd="0" presId="urn:microsoft.com/office/officeart/2005/8/layout/pList1"/>
    <dgm:cxn modelId="{0C87255C-517D-4FCD-AFBC-B4B52CC2D73B}" srcId="{34A53992-A590-4A6F-8315-26E69D564417}" destId="{E54287F8-6196-463F-A080-0B5261AACDF5}" srcOrd="1" destOrd="0" parTransId="{D72EEDDE-0F51-4C98-8BC8-491F56AFCDC7}" sibTransId="{DC5DFA50-E90B-4C5C-A5C0-4745BA592D66}"/>
    <dgm:cxn modelId="{C63A2F67-96AF-444C-A640-3FBCCFC81CCB}" type="presOf" srcId="{DC5DFA50-E90B-4C5C-A5C0-4745BA592D66}" destId="{812B7189-6F23-4109-99F0-1AE62CEBA370}" srcOrd="0" destOrd="0" presId="urn:microsoft.com/office/officeart/2005/8/layout/pList1"/>
    <dgm:cxn modelId="{79F4C969-6377-420C-8DCD-E83E3769B7C3}" type="presOf" srcId="{34A53992-A590-4A6F-8315-26E69D564417}" destId="{5F139787-F813-4377-AC28-9D80184EC418}" srcOrd="0" destOrd="0" presId="urn:microsoft.com/office/officeart/2005/8/layout/pList1"/>
    <dgm:cxn modelId="{12DB8E6F-8E45-433D-87F9-428ED6B1AD92}" srcId="{34A53992-A590-4A6F-8315-26E69D564417}" destId="{D85DFC32-EB8A-4021-84D9-7F09CAE57B40}" srcOrd="0" destOrd="0" parTransId="{433E884A-C0F2-4E9B-962E-105E7A6F8E43}" sibTransId="{CE5EA05B-40A3-43B9-8251-8E3363812044}"/>
    <dgm:cxn modelId="{EE843A87-CDF9-4F46-9E6B-FA4664E78BF0}" srcId="{34A53992-A590-4A6F-8315-26E69D564417}" destId="{AD8C4FC1-AE13-4A4E-89F8-1AD53108A3CB}" srcOrd="3" destOrd="0" parTransId="{4A8818F2-4510-48C7-B0B3-BF30110CF909}" sibTransId="{8D8424EE-2601-4415-B770-395BDC809225}"/>
    <dgm:cxn modelId="{96ECE997-9487-4297-94AE-33FC553C46D8}" type="presOf" srcId="{CE5EA05B-40A3-43B9-8251-8E3363812044}" destId="{D2B752CD-DD24-4A35-B707-C70088B51B82}" srcOrd="0" destOrd="0" presId="urn:microsoft.com/office/officeart/2005/8/layout/pList1"/>
    <dgm:cxn modelId="{0ECBC69F-324F-4007-A7D3-9AD269BDE90D}" srcId="{34A53992-A590-4A6F-8315-26E69D564417}" destId="{C7B94EEA-28C4-4050-85A2-A4B1A4BE2339}" srcOrd="2" destOrd="0" parTransId="{4782015F-4FE3-4891-8157-8ECAAABA5006}" sibTransId="{F02E6937-4292-484D-B789-63D6783CDF18}"/>
    <dgm:cxn modelId="{7B4F2AC0-4B5C-4ADC-A0CB-7463B3357A37}" type="presOf" srcId="{AD8C4FC1-AE13-4A4E-89F8-1AD53108A3CB}" destId="{32088A27-7F3E-4F3A-A131-4D6A2AA6DAAD}" srcOrd="0" destOrd="0" presId="urn:microsoft.com/office/officeart/2005/8/layout/pList1"/>
    <dgm:cxn modelId="{D4E4C8C3-C74F-46FD-835E-1E494ECFAD33}" type="presOf" srcId="{F02E6937-4292-484D-B789-63D6783CDF18}" destId="{FE740EF5-EFF0-4AED-BB59-0C65E817E579}" srcOrd="0" destOrd="0" presId="urn:microsoft.com/office/officeart/2005/8/layout/pList1"/>
    <dgm:cxn modelId="{09E70F28-3144-4536-B044-55CE6BD91792}" type="presParOf" srcId="{5F139787-F813-4377-AC28-9D80184EC418}" destId="{1C9604FA-AACB-495D-AFB4-6861B764FB54}" srcOrd="0" destOrd="0" presId="urn:microsoft.com/office/officeart/2005/8/layout/pList1"/>
    <dgm:cxn modelId="{C0F82177-8641-4156-B632-29FC2352A095}" type="presParOf" srcId="{1C9604FA-AACB-495D-AFB4-6861B764FB54}" destId="{2F55958F-91FD-4644-8DE3-BF529BCFF1D9}" srcOrd="0" destOrd="0" presId="urn:microsoft.com/office/officeart/2005/8/layout/pList1"/>
    <dgm:cxn modelId="{C91FB13C-FAC0-4313-8E9F-761FAA43C778}" type="presParOf" srcId="{1C9604FA-AACB-495D-AFB4-6861B764FB54}" destId="{7FF09CF9-AC0B-4DFA-92F6-8BF2A8D1D6F5}" srcOrd="1" destOrd="0" presId="urn:microsoft.com/office/officeart/2005/8/layout/pList1"/>
    <dgm:cxn modelId="{45A7875D-A4FB-45DA-96BA-D92FB8E7CF09}" type="presParOf" srcId="{5F139787-F813-4377-AC28-9D80184EC418}" destId="{D2B752CD-DD24-4A35-B707-C70088B51B82}" srcOrd="1" destOrd="0" presId="urn:microsoft.com/office/officeart/2005/8/layout/pList1"/>
    <dgm:cxn modelId="{EB1A68EC-0617-4088-8263-AA90A30CD5A1}" type="presParOf" srcId="{5F139787-F813-4377-AC28-9D80184EC418}" destId="{A5A16DD4-5564-4614-9F67-E019887A94BB}" srcOrd="2" destOrd="0" presId="urn:microsoft.com/office/officeart/2005/8/layout/pList1"/>
    <dgm:cxn modelId="{0DC88659-3F03-40CC-93F2-711EB8E13DDD}" type="presParOf" srcId="{A5A16DD4-5564-4614-9F67-E019887A94BB}" destId="{32A2F6B2-9375-4B10-B06D-A0318B81EE93}" srcOrd="0" destOrd="0" presId="urn:microsoft.com/office/officeart/2005/8/layout/pList1"/>
    <dgm:cxn modelId="{049D9A33-00B3-42C7-9C62-CB99859E4C59}" type="presParOf" srcId="{A5A16DD4-5564-4614-9F67-E019887A94BB}" destId="{C377F329-807A-4F85-8DA9-F9CB6E0CF8ED}" srcOrd="1" destOrd="0" presId="urn:microsoft.com/office/officeart/2005/8/layout/pList1"/>
    <dgm:cxn modelId="{44B4AB7A-331F-4212-A410-36B07B949118}" type="presParOf" srcId="{5F139787-F813-4377-AC28-9D80184EC418}" destId="{812B7189-6F23-4109-99F0-1AE62CEBA370}" srcOrd="3" destOrd="0" presId="urn:microsoft.com/office/officeart/2005/8/layout/pList1"/>
    <dgm:cxn modelId="{8E7D1B5D-CC32-4904-829D-96B1F80A52FE}" type="presParOf" srcId="{5F139787-F813-4377-AC28-9D80184EC418}" destId="{0B9690BE-10BA-4C37-99B5-942C2CA606ED}" srcOrd="4" destOrd="0" presId="urn:microsoft.com/office/officeart/2005/8/layout/pList1"/>
    <dgm:cxn modelId="{834C45ED-4E78-48BD-8F87-E2B684A8E475}" type="presParOf" srcId="{0B9690BE-10BA-4C37-99B5-942C2CA606ED}" destId="{D9C7DFCC-EC73-42E6-9DCD-CF364A647EC7}" srcOrd="0" destOrd="0" presId="urn:microsoft.com/office/officeart/2005/8/layout/pList1"/>
    <dgm:cxn modelId="{53FCE4C1-D2FB-4B02-9A6B-702ED407BFFC}" type="presParOf" srcId="{0B9690BE-10BA-4C37-99B5-942C2CA606ED}" destId="{9C2513DD-0362-48FE-B677-252916DFCDDE}" srcOrd="1" destOrd="0" presId="urn:microsoft.com/office/officeart/2005/8/layout/pList1"/>
    <dgm:cxn modelId="{C4DA7681-2D1C-4E94-9210-9E0E7EA32081}" type="presParOf" srcId="{5F139787-F813-4377-AC28-9D80184EC418}" destId="{FE740EF5-EFF0-4AED-BB59-0C65E817E579}" srcOrd="5" destOrd="0" presId="urn:microsoft.com/office/officeart/2005/8/layout/pList1"/>
    <dgm:cxn modelId="{97709B9B-4C92-4DC4-AFAB-0AA6FA14F4DA}" type="presParOf" srcId="{5F139787-F813-4377-AC28-9D80184EC418}" destId="{9FE83AF1-3D98-4A41-8ED8-C6E613C94E4E}" srcOrd="6" destOrd="0" presId="urn:microsoft.com/office/officeart/2005/8/layout/pList1"/>
    <dgm:cxn modelId="{94A58310-2220-42D9-920A-0C3136E8EE37}" type="presParOf" srcId="{9FE83AF1-3D98-4A41-8ED8-C6E613C94E4E}" destId="{6FE59EA1-E748-4A38-9FD6-8A35FCE061E0}" srcOrd="0" destOrd="0" presId="urn:microsoft.com/office/officeart/2005/8/layout/pList1"/>
    <dgm:cxn modelId="{4E72A7E4-3541-4F56-8D98-97BDC2B6F4E9}" type="presParOf" srcId="{9FE83AF1-3D98-4A41-8ED8-C6E613C94E4E}" destId="{32088A27-7F3E-4F3A-A131-4D6A2AA6DAA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6A790-F2B2-4545-9FD3-2C32DB91AA1E}" type="doc">
      <dgm:prSet loTypeId="urn:microsoft.com/office/officeart/2005/8/layout/arrow2" loCatId="process" qsTypeId="urn:microsoft.com/office/officeart/2005/8/quickstyle/simple1" qsCatId="simple" csTypeId="urn:microsoft.com/office/officeart/2005/8/colors/colorful1#1" csCatId="colorful" phldr="1"/>
      <dgm:spPr/>
    </dgm:pt>
    <dgm:pt modelId="{3AC65767-B0E0-48CB-94A2-C9C60313E47D}">
      <dgm:prSet phldrT="[Text]" custT="1"/>
      <dgm:spPr/>
      <dgm:t>
        <a:bodyPr/>
        <a:lstStyle/>
        <a:p>
          <a:r>
            <a:rPr lang="en-US" sz="3600" b="1" dirty="0">
              <a:solidFill>
                <a:schemeClr val="tx1"/>
              </a:solidFill>
            </a:rPr>
            <a:t>Forming</a:t>
          </a:r>
        </a:p>
      </dgm:t>
    </dgm:pt>
    <dgm:pt modelId="{8BBD59F5-F151-49D9-B6F2-FBE7078D185E}" type="parTrans" cxnId="{777E91A2-3088-4F54-AF0E-8E29DEBDF82B}">
      <dgm:prSet/>
      <dgm:spPr/>
      <dgm:t>
        <a:bodyPr/>
        <a:lstStyle/>
        <a:p>
          <a:endParaRPr lang="en-US" b="1">
            <a:solidFill>
              <a:schemeClr val="tx1"/>
            </a:solidFill>
          </a:endParaRPr>
        </a:p>
      </dgm:t>
    </dgm:pt>
    <dgm:pt modelId="{4359F854-D907-4CF0-9ECD-073C737A8A13}" type="sibTrans" cxnId="{777E91A2-3088-4F54-AF0E-8E29DEBDF82B}">
      <dgm:prSet/>
      <dgm:spPr/>
      <dgm:t>
        <a:bodyPr/>
        <a:lstStyle/>
        <a:p>
          <a:endParaRPr lang="en-US" b="1">
            <a:solidFill>
              <a:schemeClr val="tx1"/>
            </a:solidFill>
          </a:endParaRPr>
        </a:p>
      </dgm:t>
    </dgm:pt>
    <dgm:pt modelId="{3EA9D4BD-3B52-4AE2-89C1-AD6F68601EEF}">
      <dgm:prSet phldrT="[Text]" custT="1"/>
      <dgm:spPr/>
      <dgm:t>
        <a:bodyPr/>
        <a:lstStyle/>
        <a:p>
          <a:r>
            <a:rPr lang="en-US" sz="3600" b="1" dirty="0">
              <a:solidFill>
                <a:schemeClr val="tx1"/>
              </a:solidFill>
            </a:rPr>
            <a:t>Storming</a:t>
          </a:r>
        </a:p>
      </dgm:t>
    </dgm:pt>
    <dgm:pt modelId="{68DCA83F-34DE-4F23-A461-A4E1918D4B8E}" type="parTrans" cxnId="{A6ECA844-DE44-40F4-AFC0-8E2D44115EEF}">
      <dgm:prSet/>
      <dgm:spPr/>
      <dgm:t>
        <a:bodyPr/>
        <a:lstStyle/>
        <a:p>
          <a:endParaRPr lang="en-US" b="1">
            <a:solidFill>
              <a:schemeClr val="tx1"/>
            </a:solidFill>
          </a:endParaRPr>
        </a:p>
      </dgm:t>
    </dgm:pt>
    <dgm:pt modelId="{F3150131-8BA7-4D9C-9E74-49AAA41A2174}" type="sibTrans" cxnId="{A6ECA844-DE44-40F4-AFC0-8E2D44115EEF}">
      <dgm:prSet/>
      <dgm:spPr/>
      <dgm:t>
        <a:bodyPr/>
        <a:lstStyle/>
        <a:p>
          <a:endParaRPr lang="en-US" b="1">
            <a:solidFill>
              <a:schemeClr val="tx1"/>
            </a:solidFill>
          </a:endParaRPr>
        </a:p>
      </dgm:t>
    </dgm:pt>
    <dgm:pt modelId="{9D88B5D8-FD66-4850-82B0-D121F2D22000}">
      <dgm:prSet phldrT="[Text]" custT="1"/>
      <dgm:spPr/>
      <dgm:t>
        <a:bodyPr/>
        <a:lstStyle/>
        <a:p>
          <a:r>
            <a:rPr lang="en-US" sz="3600" b="1" dirty="0" err="1">
              <a:solidFill>
                <a:schemeClr val="tx1"/>
              </a:solidFill>
            </a:rPr>
            <a:t>Norming</a:t>
          </a:r>
          <a:endParaRPr lang="en-US" sz="3600" b="1" dirty="0">
            <a:solidFill>
              <a:schemeClr val="tx1"/>
            </a:solidFill>
          </a:endParaRPr>
        </a:p>
      </dgm:t>
    </dgm:pt>
    <dgm:pt modelId="{82F6C2D1-5023-4371-8526-4995E19CAAAB}" type="parTrans" cxnId="{9BB27283-848C-4D3B-8885-00283F67980D}">
      <dgm:prSet/>
      <dgm:spPr/>
      <dgm:t>
        <a:bodyPr/>
        <a:lstStyle/>
        <a:p>
          <a:endParaRPr lang="en-US" b="1">
            <a:solidFill>
              <a:schemeClr val="tx1"/>
            </a:solidFill>
          </a:endParaRPr>
        </a:p>
      </dgm:t>
    </dgm:pt>
    <dgm:pt modelId="{A4C55A1C-F742-41D1-A940-0A606E4AF4D0}" type="sibTrans" cxnId="{9BB27283-848C-4D3B-8885-00283F67980D}">
      <dgm:prSet/>
      <dgm:spPr/>
      <dgm:t>
        <a:bodyPr/>
        <a:lstStyle/>
        <a:p>
          <a:endParaRPr lang="en-US" b="1">
            <a:solidFill>
              <a:schemeClr val="tx1"/>
            </a:solidFill>
          </a:endParaRPr>
        </a:p>
      </dgm:t>
    </dgm:pt>
    <dgm:pt modelId="{3816721B-A531-49D3-868D-DF776241559B}">
      <dgm:prSet phldrT="[Text]" custT="1"/>
      <dgm:spPr/>
      <dgm:t>
        <a:bodyPr/>
        <a:lstStyle/>
        <a:p>
          <a:r>
            <a:rPr lang="en-US" sz="3600" b="1" dirty="0">
              <a:solidFill>
                <a:schemeClr val="tx1"/>
              </a:solidFill>
            </a:rPr>
            <a:t>Performing</a:t>
          </a:r>
        </a:p>
      </dgm:t>
    </dgm:pt>
    <dgm:pt modelId="{372B3985-49DF-43F8-A190-27F488239E55}" type="parTrans" cxnId="{21B07C5B-A6AF-41FC-AA88-87CED474E550}">
      <dgm:prSet/>
      <dgm:spPr/>
      <dgm:t>
        <a:bodyPr/>
        <a:lstStyle/>
        <a:p>
          <a:endParaRPr lang="en-US" b="1">
            <a:solidFill>
              <a:schemeClr val="tx1"/>
            </a:solidFill>
          </a:endParaRPr>
        </a:p>
      </dgm:t>
    </dgm:pt>
    <dgm:pt modelId="{03E8E829-4839-4D5E-83DA-E53BDD7DDB33}" type="sibTrans" cxnId="{21B07C5B-A6AF-41FC-AA88-87CED474E550}">
      <dgm:prSet/>
      <dgm:spPr/>
      <dgm:t>
        <a:bodyPr/>
        <a:lstStyle/>
        <a:p>
          <a:endParaRPr lang="en-US" b="1">
            <a:solidFill>
              <a:schemeClr val="tx1"/>
            </a:solidFill>
          </a:endParaRPr>
        </a:p>
      </dgm:t>
    </dgm:pt>
    <dgm:pt modelId="{38FEAF03-2D20-4C21-BACB-A39E38516B89}" type="pres">
      <dgm:prSet presAssocID="{3876A790-F2B2-4545-9FD3-2C32DB91AA1E}" presName="arrowDiagram" presStyleCnt="0">
        <dgm:presLayoutVars>
          <dgm:chMax val="5"/>
          <dgm:dir/>
          <dgm:resizeHandles val="exact"/>
        </dgm:presLayoutVars>
      </dgm:prSet>
      <dgm:spPr/>
    </dgm:pt>
    <dgm:pt modelId="{9334D922-4F9C-4649-BAB4-7DB330CE502A}" type="pres">
      <dgm:prSet presAssocID="{3876A790-F2B2-4545-9FD3-2C32DB91AA1E}" presName="arrow" presStyleLbl="bgShp" presStyleIdx="0" presStyleCnt="1" custAng="21407372" custScaleX="96490" custScaleY="88827"/>
      <dgm:spPr>
        <a:solidFill>
          <a:schemeClr val="bg2">
            <a:lumMod val="60000"/>
            <a:lumOff val="40000"/>
          </a:schemeClr>
        </a:solidFill>
      </dgm:spPr>
    </dgm:pt>
    <dgm:pt modelId="{7F462936-C7C3-4E0F-9608-7F7947A0A013}" type="pres">
      <dgm:prSet presAssocID="{3876A790-F2B2-4545-9FD3-2C32DB91AA1E}" presName="arrowDiagram4" presStyleCnt="0"/>
      <dgm:spPr/>
    </dgm:pt>
    <dgm:pt modelId="{5D3EC803-DD28-4FC9-BC75-746B9237ED85}" type="pres">
      <dgm:prSet presAssocID="{3AC65767-B0E0-48CB-94A2-C9C60313E47D}" presName="bullet4a" presStyleLbl="node1" presStyleIdx="0" presStyleCnt="4" custLinFactX="-2173" custLinFactY="170652" custLinFactNeighborX="-100000" custLinFactNeighborY="200000"/>
      <dgm:spPr>
        <a:solidFill>
          <a:schemeClr val="accent5"/>
        </a:solidFill>
      </dgm:spPr>
    </dgm:pt>
    <dgm:pt modelId="{8FCAE43B-E2DE-45E5-81E8-E31A68D44FDD}" type="pres">
      <dgm:prSet presAssocID="{3AC65767-B0E0-48CB-94A2-C9C60313E47D}" presName="textBox4a" presStyleLbl="revTx" presStyleIdx="0" presStyleCnt="4" custScaleX="161209" custScaleY="38401" custLinFactNeighborX="-33723" custLinFactNeighborY="-26038">
        <dgm:presLayoutVars>
          <dgm:bulletEnabled val="1"/>
        </dgm:presLayoutVars>
      </dgm:prSet>
      <dgm:spPr/>
    </dgm:pt>
    <dgm:pt modelId="{1FF17C17-C368-443E-B449-3FF778D7E99E}" type="pres">
      <dgm:prSet presAssocID="{3EA9D4BD-3B52-4AE2-89C1-AD6F68601EEF}" presName="bullet4b" presStyleLbl="node1" presStyleIdx="1" presStyleCnt="4" custLinFactNeighborX="12897" custLinFactNeighborY="49838"/>
      <dgm:spPr>
        <a:solidFill>
          <a:schemeClr val="accent5"/>
        </a:solidFill>
      </dgm:spPr>
    </dgm:pt>
    <dgm:pt modelId="{405B45D0-5EB2-47DB-A483-348F9756E2F2}" type="pres">
      <dgm:prSet presAssocID="{3EA9D4BD-3B52-4AE2-89C1-AD6F68601EEF}" presName="textBox4b" presStyleLbl="revTx" presStyleIdx="1" presStyleCnt="4" custScaleX="135027" custScaleY="22536" custLinFactNeighborX="-92486" custLinFactNeighborY="-58353">
        <dgm:presLayoutVars>
          <dgm:bulletEnabled val="1"/>
        </dgm:presLayoutVars>
      </dgm:prSet>
      <dgm:spPr/>
    </dgm:pt>
    <dgm:pt modelId="{4047EAA2-CFBB-4B0C-82C5-67BB0C0D9848}" type="pres">
      <dgm:prSet presAssocID="{9D88B5D8-FD66-4850-82B0-D121F2D22000}" presName="bullet4c" presStyleLbl="node1" presStyleIdx="2" presStyleCnt="4" custLinFactNeighborX="90881" custLinFactNeighborY="-54560"/>
      <dgm:spPr>
        <a:solidFill>
          <a:schemeClr val="accent5"/>
        </a:solidFill>
      </dgm:spPr>
    </dgm:pt>
    <dgm:pt modelId="{A8A2533D-FF62-4224-A4DB-1FEC6DBF226F}" type="pres">
      <dgm:prSet presAssocID="{9D88B5D8-FD66-4850-82B0-D121F2D22000}" presName="textBox4c" presStyleLbl="revTx" presStyleIdx="2" presStyleCnt="4" custScaleX="139329" custScaleY="23539" custLinFactNeighborX="-85097" custLinFactNeighborY="-63365">
        <dgm:presLayoutVars>
          <dgm:bulletEnabled val="1"/>
        </dgm:presLayoutVars>
      </dgm:prSet>
      <dgm:spPr/>
    </dgm:pt>
    <dgm:pt modelId="{B94FF467-CBF1-43ED-AF91-BC182E056E55}" type="pres">
      <dgm:prSet presAssocID="{3816721B-A531-49D3-868D-DF776241559B}" presName="bullet4d" presStyleLbl="node1" presStyleIdx="3" presStyleCnt="4" custLinFactX="36855" custLinFactNeighborX="100000" custLinFactNeighborY="-70012"/>
      <dgm:spPr/>
    </dgm:pt>
    <dgm:pt modelId="{6B5427CD-64C7-42E0-94A9-9D169E3E2807}" type="pres">
      <dgm:prSet presAssocID="{3816721B-A531-49D3-868D-DF776241559B}" presName="textBox4d" presStyleLbl="revTx" presStyleIdx="3" presStyleCnt="4" custScaleX="157143" custScaleY="17566" custLinFactNeighborX="-84921" custLinFactNeighborY="-69529">
        <dgm:presLayoutVars>
          <dgm:bulletEnabled val="1"/>
        </dgm:presLayoutVars>
      </dgm:prSet>
      <dgm:spPr/>
    </dgm:pt>
  </dgm:ptLst>
  <dgm:cxnLst>
    <dgm:cxn modelId="{BC3D0207-57B8-47E5-898E-DF2599DA7194}" type="presOf" srcId="{3816721B-A531-49D3-868D-DF776241559B}" destId="{6B5427CD-64C7-42E0-94A9-9D169E3E2807}" srcOrd="0" destOrd="0" presId="urn:microsoft.com/office/officeart/2005/8/layout/arrow2"/>
    <dgm:cxn modelId="{074F6608-151A-493B-ACE5-18D527506A16}" type="presOf" srcId="{3AC65767-B0E0-48CB-94A2-C9C60313E47D}" destId="{8FCAE43B-E2DE-45E5-81E8-E31A68D44FDD}" srcOrd="0" destOrd="0" presId="urn:microsoft.com/office/officeart/2005/8/layout/arrow2"/>
    <dgm:cxn modelId="{21B07C5B-A6AF-41FC-AA88-87CED474E550}" srcId="{3876A790-F2B2-4545-9FD3-2C32DB91AA1E}" destId="{3816721B-A531-49D3-868D-DF776241559B}" srcOrd="3" destOrd="0" parTransId="{372B3985-49DF-43F8-A190-27F488239E55}" sibTransId="{03E8E829-4839-4D5E-83DA-E53BDD7DDB33}"/>
    <dgm:cxn modelId="{A6ECA844-DE44-40F4-AFC0-8E2D44115EEF}" srcId="{3876A790-F2B2-4545-9FD3-2C32DB91AA1E}" destId="{3EA9D4BD-3B52-4AE2-89C1-AD6F68601EEF}" srcOrd="1" destOrd="0" parTransId="{68DCA83F-34DE-4F23-A461-A4E1918D4B8E}" sibTransId="{F3150131-8BA7-4D9C-9E74-49AAA41A2174}"/>
    <dgm:cxn modelId="{9BB27283-848C-4D3B-8885-00283F67980D}" srcId="{3876A790-F2B2-4545-9FD3-2C32DB91AA1E}" destId="{9D88B5D8-FD66-4850-82B0-D121F2D22000}" srcOrd="2" destOrd="0" parTransId="{82F6C2D1-5023-4371-8526-4995E19CAAAB}" sibTransId="{A4C55A1C-F742-41D1-A940-0A606E4AF4D0}"/>
    <dgm:cxn modelId="{C7C8F098-713A-4407-A87E-4403E986AF20}" type="presOf" srcId="{3876A790-F2B2-4545-9FD3-2C32DB91AA1E}" destId="{38FEAF03-2D20-4C21-BACB-A39E38516B89}" srcOrd="0" destOrd="0" presId="urn:microsoft.com/office/officeart/2005/8/layout/arrow2"/>
    <dgm:cxn modelId="{777E91A2-3088-4F54-AF0E-8E29DEBDF82B}" srcId="{3876A790-F2B2-4545-9FD3-2C32DB91AA1E}" destId="{3AC65767-B0E0-48CB-94A2-C9C60313E47D}" srcOrd="0" destOrd="0" parTransId="{8BBD59F5-F151-49D9-B6F2-FBE7078D185E}" sibTransId="{4359F854-D907-4CF0-9ECD-073C737A8A13}"/>
    <dgm:cxn modelId="{6FA246CB-2B74-464C-A8E7-C78746A57C7A}" type="presOf" srcId="{9D88B5D8-FD66-4850-82B0-D121F2D22000}" destId="{A8A2533D-FF62-4224-A4DB-1FEC6DBF226F}" srcOrd="0" destOrd="0" presId="urn:microsoft.com/office/officeart/2005/8/layout/arrow2"/>
    <dgm:cxn modelId="{8F65D9E4-6BC1-4494-B7DB-08FBE67FD724}" type="presOf" srcId="{3EA9D4BD-3B52-4AE2-89C1-AD6F68601EEF}" destId="{405B45D0-5EB2-47DB-A483-348F9756E2F2}" srcOrd="0" destOrd="0" presId="urn:microsoft.com/office/officeart/2005/8/layout/arrow2"/>
    <dgm:cxn modelId="{A7A50FEF-2595-4D49-863F-466B8E55AA9E}" type="presParOf" srcId="{38FEAF03-2D20-4C21-BACB-A39E38516B89}" destId="{9334D922-4F9C-4649-BAB4-7DB330CE502A}" srcOrd="0" destOrd="0" presId="urn:microsoft.com/office/officeart/2005/8/layout/arrow2"/>
    <dgm:cxn modelId="{98C3BEB1-178B-49ED-8E40-538C7344D9CD}" type="presParOf" srcId="{38FEAF03-2D20-4C21-BACB-A39E38516B89}" destId="{7F462936-C7C3-4E0F-9608-7F7947A0A013}" srcOrd="1" destOrd="0" presId="urn:microsoft.com/office/officeart/2005/8/layout/arrow2"/>
    <dgm:cxn modelId="{DB74FAB4-B318-4226-BB3A-15DD36C02F5E}" type="presParOf" srcId="{7F462936-C7C3-4E0F-9608-7F7947A0A013}" destId="{5D3EC803-DD28-4FC9-BC75-746B9237ED85}" srcOrd="0" destOrd="0" presId="urn:microsoft.com/office/officeart/2005/8/layout/arrow2"/>
    <dgm:cxn modelId="{21A98807-4F2B-4903-927C-2960EF2D70A2}" type="presParOf" srcId="{7F462936-C7C3-4E0F-9608-7F7947A0A013}" destId="{8FCAE43B-E2DE-45E5-81E8-E31A68D44FDD}" srcOrd="1" destOrd="0" presId="urn:microsoft.com/office/officeart/2005/8/layout/arrow2"/>
    <dgm:cxn modelId="{9EDFA969-1896-46C8-B358-8788C3E12709}" type="presParOf" srcId="{7F462936-C7C3-4E0F-9608-7F7947A0A013}" destId="{1FF17C17-C368-443E-B449-3FF778D7E99E}" srcOrd="2" destOrd="0" presId="urn:microsoft.com/office/officeart/2005/8/layout/arrow2"/>
    <dgm:cxn modelId="{8CFBDEBE-1313-44A5-90BF-460CFF314CA1}" type="presParOf" srcId="{7F462936-C7C3-4E0F-9608-7F7947A0A013}" destId="{405B45D0-5EB2-47DB-A483-348F9756E2F2}" srcOrd="3" destOrd="0" presId="urn:microsoft.com/office/officeart/2005/8/layout/arrow2"/>
    <dgm:cxn modelId="{F6F012E0-D3C3-4876-9B22-AA6A0060F7B5}" type="presParOf" srcId="{7F462936-C7C3-4E0F-9608-7F7947A0A013}" destId="{4047EAA2-CFBB-4B0C-82C5-67BB0C0D9848}" srcOrd="4" destOrd="0" presId="urn:microsoft.com/office/officeart/2005/8/layout/arrow2"/>
    <dgm:cxn modelId="{1A6F1D5C-1919-4DA0-8947-7F6C2E8C369A}" type="presParOf" srcId="{7F462936-C7C3-4E0F-9608-7F7947A0A013}" destId="{A8A2533D-FF62-4224-A4DB-1FEC6DBF226F}" srcOrd="5" destOrd="0" presId="urn:microsoft.com/office/officeart/2005/8/layout/arrow2"/>
    <dgm:cxn modelId="{4FDF7B80-CB96-4230-B99B-2C03F50CCF89}" type="presParOf" srcId="{7F462936-C7C3-4E0F-9608-7F7947A0A013}" destId="{B94FF467-CBF1-43ED-AF91-BC182E056E55}" srcOrd="6" destOrd="0" presId="urn:microsoft.com/office/officeart/2005/8/layout/arrow2"/>
    <dgm:cxn modelId="{C9E5B6CA-51BD-47C4-B6BE-B6A05445BDFF}" type="presParOf" srcId="{7F462936-C7C3-4E0F-9608-7F7947A0A013}" destId="{6B5427CD-64C7-42E0-94A9-9D169E3E2807}"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53A408-2C31-4014-AB20-FD8EBA659B45}"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EE25C165-6A0F-4963-B9E5-3AEB417B0820}">
      <dgm:prSet phldrT="[Text]"/>
      <dgm:spPr/>
      <dgm:t>
        <a:bodyPr/>
        <a:lstStyle/>
        <a:p>
          <a:r>
            <a:rPr lang="en-US"/>
            <a:t>Consider alignments with work </a:t>
          </a:r>
        </a:p>
      </dgm:t>
    </dgm:pt>
    <dgm:pt modelId="{97300E3E-9783-4F43-86C1-DDF5DE590328}" type="parTrans" cxnId="{F77F3DF0-06E5-4335-B33C-8A5ACE262EB8}">
      <dgm:prSet/>
      <dgm:spPr/>
      <dgm:t>
        <a:bodyPr/>
        <a:lstStyle/>
        <a:p>
          <a:endParaRPr lang="en-US"/>
        </a:p>
      </dgm:t>
    </dgm:pt>
    <dgm:pt modelId="{9DB73E38-6C56-40DD-990A-4EFB1A547CFA}" type="sibTrans" cxnId="{F77F3DF0-06E5-4335-B33C-8A5ACE262EB8}">
      <dgm:prSet/>
      <dgm:spPr/>
      <dgm:t>
        <a:bodyPr/>
        <a:lstStyle/>
        <a:p>
          <a:endParaRPr lang="en-US"/>
        </a:p>
      </dgm:t>
    </dgm:pt>
    <dgm:pt modelId="{BB590B3D-61A6-4F1B-BF38-F8087B0BF444}">
      <dgm:prSet phldrT="[Text]"/>
      <dgm:spPr/>
      <dgm:t>
        <a:bodyPr/>
        <a:lstStyle/>
        <a:p>
          <a:r>
            <a:rPr lang="en-US"/>
            <a:t>Check-in annually</a:t>
          </a:r>
        </a:p>
      </dgm:t>
    </dgm:pt>
    <dgm:pt modelId="{B5D1AB3F-8CA7-40AF-ACA4-F7DC65D7904B}" type="parTrans" cxnId="{B84ABD5C-3CF1-4591-96C4-32B45C5EF7DA}">
      <dgm:prSet/>
      <dgm:spPr/>
      <dgm:t>
        <a:bodyPr/>
        <a:lstStyle/>
        <a:p>
          <a:endParaRPr lang="en-US"/>
        </a:p>
      </dgm:t>
    </dgm:pt>
    <dgm:pt modelId="{71FB5356-197F-4E29-A0B3-194550503356}" type="sibTrans" cxnId="{B84ABD5C-3CF1-4591-96C4-32B45C5EF7DA}">
      <dgm:prSet/>
      <dgm:spPr/>
      <dgm:t>
        <a:bodyPr/>
        <a:lstStyle/>
        <a:p>
          <a:endParaRPr lang="en-US"/>
        </a:p>
      </dgm:t>
    </dgm:pt>
    <dgm:pt modelId="{38343C8A-29A5-42C1-989D-3F9DFAEB9C64}">
      <dgm:prSet phldrT="[Text]"/>
      <dgm:spPr/>
      <dgm:t>
        <a:bodyPr/>
        <a:lstStyle/>
        <a:p>
          <a:r>
            <a:rPr lang="en-US"/>
            <a:t>Use during onboarding </a:t>
          </a:r>
        </a:p>
      </dgm:t>
    </dgm:pt>
    <dgm:pt modelId="{3FA16171-5EF9-4F01-98F7-F36E91BD63FE}" type="parTrans" cxnId="{EDCB0158-8AFA-4758-B4A8-509CFEDB0FD5}">
      <dgm:prSet/>
      <dgm:spPr/>
      <dgm:t>
        <a:bodyPr/>
        <a:lstStyle/>
        <a:p>
          <a:endParaRPr lang="en-US"/>
        </a:p>
      </dgm:t>
    </dgm:pt>
    <dgm:pt modelId="{0F15C2CC-4342-436E-AE24-D2A77DF05E86}" type="sibTrans" cxnId="{EDCB0158-8AFA-4758-B4A8-509CFEDB0FD5}">
      <dgm:prSet/>
      <dgm:spPr/>
      <dgm:t>
        <a:bodyPr/>
        <a:lstStyle/>
        <a:p>
          <a:endParaRPr lang="en-US"/>
        </a:p>
      </dgm:t>
    </dgm:pt>
    <dgm:pt modelId="{574BEB6B-4272-43C5-B48F-B7821C0C8F2A}">
      <dgm:prSet phldrT="[Text]"/>
      <dgm:spPr/>
      <dgm:t>
        <a:bodyPr/>
        <a:lstStyle/>
        <a:p>
          <a:r>
            <a:rPr lang="en-US"/>
            <a:t>Build on purpose </a:t>
          </a:r>
        </a:p>
      </dgm:t>
    </dgm:pt>
    <dgm:pt modelId="{FFE17BC4-3098-4A1E-9100-1B27EEE5C605}" type="parTrans" cxnId="{D2EF0DBC-A934-44A1-8D5A-B7F628B49D4A}">
      <dgm:prSet/>
      <dgm:spPr/>
      <dgm:t>
        <a:bodyPr/>
        <a:lstStyle/>
        <a:p>
          <a:endParaRPr lang="en-US"/>
        </a:p>
      </dgm:t>
    </dgm:pt>
    <dgm:pt modelId="{41B9D71E-1A10-4984-BD71-1639DDEFA764}" type="sibTrans" cxnId="{D2EF0DBC-A934-44A1-8D5A-B7F628B49D4A}">
      <dgm:prSet/>
      <dgm:spPr/>
      <dgm:t>
        <a:bodyPr/>
        <a:lstStyle/>
        <a:p>
          <a:endParaRPr lang="en-US"/>
        </a:p>
      </dgm:t>
    </dgm:pt>
    <dgm:pt modelId="{9E326B25-D3C6-45B6-A150-F76876E6DD50}" type="pres">
      <dgm:prSet presAssocID="{E353A408-2C31-4014-AB20-FD8EBA659B45}" presName="Name0" presStyleCnt="0">
        <dgm:presLayoutVars>
          <dgm:dir/>
          <dgm:resizeHandles val="exact"/>
        </dgm:presLayoutVars>
      </dgm:prSet>
      <dgm:spPr/>
    </dgm:pt>
    <dgm:pt modelId="{D8BACB6B-309D-46A3-BCFC-4ADB2645B478}" type="pres">
      <dgm:prSet presAssocID="{EE25C165-6A0F-4963-B9E5-3AEB417B0820}" presName="compNode" presStyleCnt="0"/>
      <dgm:spPr/>
    </dgm:pt>
    <dgm:pt modelId="{44513749-8C9D-4317-97BA-C074762A7ED6}" type="pres">
      <dgm:prSet presAssocID="{EE25C165-6A0F-4963-B9E5-3AEB417B0820}"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572332B0-2A6D-4790-8A98-07A5DA1C2334}" type="pres">
      <dgm:prSet presAssocID="{EE25C165-6A0F-4963-B9E5-3AEB417B0820}" presName="textRect" presStyleLbl="revTx" presStyleIdx="0" presStyleCnt="4">
        <dgm:presLayoutVars>
          <dgm:bulletEnabled val="1"/>
        </dgm:presLayoutVars>
      </dgm:prSet>
      <dgm:spPr/>
    </dgm:pt>
    <dgm:pt modelId="{5FF19909-BF89-491B-9DF4-91C85FA3D330}" type="pres">
      <dgm:prSet presAssocID="{9DB73E38-6C56-40DD-990A-4EFB1A547CFA}" presName="sibTrans" presStyleLbl="sibTrans2D1" presStyleIdx="0" presStyleCnt="0"/>
      <dgm:spPr/>
    </dgm:pt>
    <dgm:pt modelId="{7C35F7F0-B4DA-49B8-B6DE-0F6311C61E69}" type="pres">
      <dgm:prSet presAssocID="{BB590B3D-61A6-4F1B-BF38-F8087B0BF444}" presName="compNode" presStyleCnt="0"/>
      <dgm:spPr/>
    </dgm:pt>
    <dgm:pt modelId="{3A0E53AC-17A3-49DA-98D9-70661129C768}" type="pres">
      <dgm:prSet presAssocID="{BB590B3D-61A6-4F1B-BF38-F8087B0BF444}" presName="pict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Checkbox Checked with solid fill"/>
        </a:ext>
      </dgm:extLst>
    </dgm:pt>
    <dgm:pt modelId="{16650F3F-3EA9-40F8-A468-8235B6FF7428}" type="pres">
      <dgm:prSet presAssocID="{BB590B3D-61A6-4F1B-BF38-F8087B0BF444}" presName="textRect" presStyleLbl="revTx" presStyleIdx="1" presStyleCnt="4">
        <dgm:presLayoutVars>
          <dgm:bulletEnabled val="1"/>
        </dgm:presLayoutVars>
      </dgm:prSet>
      <dgm:spPr/>
    </dgm:pt>
    <dgm:pt modelId="{5FE215F9-0C29-4524-A2C2-205F248DC959}" type="pres">
      <dgm:prSet presAssocID="{71FB5356-197F-4E29-A0B3-194550503356}" presName="sibTrans" presStyleLbl="sibTrans2D1" presStyleIdx="0" presStyleCnt="0"/>
      <dgm:spPr/>
    </dgm:pt>
    <dgm:pt modelId="{F79BBB5D-0683-452F-A72C-73EE9A68E7FB}" type="pres">
      <dgm:prSet presAssocID="{38343C8A-29A5-42C1-989D-3F9DFAEB9C64}" presName="compNode" presStyleCnt="0"/>
      <dgm:spPr/>
    </dgm:pt>
    <dgm:pt modelId="{B95F1951-0B99-4DC9-94A7-806454BD85CB}" type="pres">
      <dgm:prSet presAssocID="{38343C8A-29A5-42C1-989D-3F9DFAEB9C64}" presName="pict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CEF765BF-7744-4C80-A8C3-04B2ABFDDCF3}" type="pres">
      <dgm:prSet presAssocID="{38343C8A-29A5-42C1-989D-3F9DFAEB9C64}" presName="textRect" presStyleLbl="revTx" presStyleIdx="2" presStyleCnt="4">
        <dgm:presLayoutVars>
          <dgm:bulletEnabled val="1"/>
        </dgm:presLayoutVars>
      </dgm:prSet>
      <dgm:spPr/>
    </dgm:pt>
    <dgm:pt modelId="{53D8C5B8-D65E-46F7-AAF4-3D3BD319B345}" type="pres">
      <dgm:prSet presAssocID="{0F15C2CC-4342-436E-AE24-D2A77DF05E86}" presName="sibTrans" presStyleLbl="sibTrans2D1" presStyleIdx="0" presStyleCnt="0"/>
      <dgm:spPr/>
    </dgm:pt>
    <dgm:pt modelId="{D0B9C54D-B9D4-4DE6-BAA0-EB8FB1B7EC62}" type="pres">
      <dgm:prSet presAssocID="{574BEB6B-4272-43C5-B48F-B7821C0C8F2A}" presName="compNode" presStyleCnt="0"/>
      <dgm:spPr/>
    </dgm:pt>
    <dgm:pt modelId="{261180A7-281C-4F94-8393-EE0164A7CDBA}" type="pres">
      <dgm:prSet presAssocID="{574BEB6B-4272-43C5-B48F-B7821C0C8F2A}" presName="pict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Building Brick Wall with solid fill"/>
        </a:ext>
      </dgm:extLst>
    </dgm:pt>
    <dgm:pt modelId="{E8A3BF9A-C8F5-446A-8634-40E9569CAC6F}" type="pres">
      <dgm:prSet presAssocID="{574BEB6B-4272-43C5-B48F-B7821C0C8F2A}" presName="textRect" presStyleLbl="revTx" presStyleIdx="3" presStyleCnt="4">
        <dgm:presLayoutVars>
          <dgm:bulletEnabled val="1"/>
        </dgm:presLayoutVars>
      </dgm:prSet>
      <dgm:spPr/>
    </dgm:pt>
  </dgm:ptLst>
  <dgm:cxnLst>
    <dgm:cxn modelId="{F9583A00-8298-4C79-BB84-FF510C4A82CD}" type="presOf" srcId="{BB590B3D-61A6-4F1B-BF38-F8087B0BF444}" destId="{16650F3F-3EA9-40F8-A468-8235B6FF7428}" srcOrd="0" destOrd="0" presId="urn:microsoft.com/office/officeart/2005/8/layout/pList1"/>
    <dgm:cxn modelId="{C1149506-9E98-409B-AC80-26C5FDEAFA48}" type="presOf" srcId="{9DB73E38-6C56-40DD-990A-4EFB1A547CFA}" destId="{5FF19909-BF89-491B-9DF4-91C85FA3D330}" srcOrd="0" destOrd="0" presId="urn:microsoft.com/office/officeart/2005/8/layout/pList1"/>
    <dgm:cxn modelId="{9E1F1614-361C-41E3-8094-A1CCDF9AEBCA}" type="presOf" srcId="{EE25C165-6A0F-4963-B9E5-3AEB417B0820}" destId="{572332B0-2A6D-4790-8A98-07A5DA1C2334}" srcOrd="0" destOrd="0" presId="urn:microsoft.com/office/officeart/2005/8/layout/pList1"/>
    <dgm:cxn modelId="{6B42E714-753F-4195-B133-5C71EC494E1E}" type="presOf" srcId="{71FB5356-197F-4E29-A0B3-194550503356}" destId="{5FE215F9-0C29-4524-A2C2-205F248DC959}" srcOrd="0" destOrd="0" presId="urn:microsoft.com/office/officeart/2005/8/layout/pList1"/>
    <dgm:cxn modelId="{9272BE15-BB01-43C6-87C8-7B18F2E14040}" type="presOf" srcId="{574BEB6B-4272-43C5-B48F-B7821C0C8F2A}" destId="{E8A3BF9A-C8F5-446A-8634-40E9569CAC6F}" srcOrd="0" destOrd="0" presId="urn:microsoft.com/office/officeart/2005/8/layout/pList1"/>
    <dgm:cxn modelId="{B84ABD5C-3CF1-4591-96C4-32B45C5EF7DA}" srcId="{E353A408-2C31-4014-AB20-FD8EBA659B45}" destId="{BB590B3D-61A6-4F1B-BF38-F8087B0BF444}" srcOrd="1" destOrd="0" parTransId="{B5D1AB3F-8CA7-40AF-ACA4-F7DC65D7904B}" sibTransId="{71FB5356-197F-4E29-A0B3-194550503356}"/>
    <dgm:cxn modelId="{EDCB0158-8AFA-4758-B4A8-509CFEDB0FD5}" srcId="{E353A408-2C31-4014-AB20-FD8EBA659B45}" destId="{38343C8A-29A5-42C1-989D-3F9DFAEB9C64}" srcOrd="2" destOrd="0" parTransId="{3FA16171-5EF9-4F01-98F7-F36E91BD63FE}" sibTransId="{0F15C2CC-4342-436E-AE24-D2A77DF05E86}"/>
    <dgm:cxn modelId="{BC564EBA-7F37-47B8-95BE-1820BBADFF9C}" type="presOf" srcId="{E353A408-2C31-4014-AB20-FD8EBA659B45}" destId="{9E326B25-D3C6-45B6-A150-F76876E6DD50}" srcOrd="0" destOrd="0" presId="urn:microsoft.com/office/officeart/2005/8/layout/pList1"/>
    <dgm:cxn modelId="{D2EF0DBC-A934-44A1-8D5A-B7F628B49D4A}" srcId="{E353A408-2C31-4014-AB20-FD8EBA659B45}" destId="{574BEB6B-4272-43C5-B48F-B7821C0C8F2A}" srcOrd="3" destOrd="0" parTransId="{FFE17BC4-3098-4A1E-9100-1B27EEE5C605}" sibTransId="{41B9D71E-1A10-4984-BD71-1639DDEFA764}"/>
    <dgm:cxn modelId="{1E6AE3D6-FFFD-4AB0-9926-1434E7796A97}" type="presOf" srcId="{38343C8A-29A5-42C1-989D-3F9DFAEB9C64}" destId="{CEF765BF-7744-4C80-A8C3-04B2ABFDDCF3}" srcOrd="0" destOrd="0" presId="urn:microsoft.com/office/officeart/2005/8/layout/pList1"/>
    <dgm:cxn modelId="{F77F3DF0-06E5-4335-B33C-8A5ACE262EB8}" srcId="{E353A408-2C31-4014-AB20-FD8EBA659B45}" destId="{EE25C165-6A0F-4963-B9E5-3AEB417B0820}" srcOrd="0" destOrd="0" parTransId="{97300E3E-9783-4F43-86C1-DDF5DE590328}" sibTransId="{9DB73E38-6C56-40DD-990A-4EFB1A547CFA}"/>
    <dgm:cxn modelId="{C516FAF3-969A-43E2-B384-CF0018190C0E}" type="presOf" srcId="{0F15C2CC-4342-436E-AE24-D2A77DF05E86}" destId="{53D8C5B8-D65E-46F7-AAF4-3D3BD319B345}" srcOrd="0" destOrd="0" presId="urn:microsoft.com/office/officeart/2005/8/layout/pList1"/>
    <dgm:cxn modelId="{79F07328-AC2C-4023-9216-103940638550}" type="presParOf" srcId="{9E326B25-D3C6-45B6-A150-F76876E6DD50}" destId="{D8BACB6B-309D-46A3-BCFC-4ADB2645B478}" srcOrd="0" destOrd="0" presId="urn:microsoft.com/office/officeart/2005/8/layout/pList1"/>
    <dgm:cxn modelId="{C387CD07-5DD2-45F8-8A6A-34E07ECF71DB}" type="presParOf" srcId="{D8BACB6B-309D-46A3-BCFC-4ADB2645B478}" destId="{44513749-8C9D-4317-97BA-C074762A7ED6}" srcOrd="0" destOrd="0" presId="urn:microsoft.com/office/officeart/2005/8/layout/pList1"/>
    <dgm:cxn modelId="{878A7E40-4724-44FE-BD6F-248A359C78B5}" type="presParOf" srcId="{D8BACB6B-309D-46A3-BCFC-4ADB2645B478}" destId="{572332B0-2A6D-4790-8A98-07A5DA1C2334}" srcOrd="1" destOrd="0" presId="urn:microsoft.com/office/officeart/2005/8/layout/pList1"/>
    <dgm:cxn modelId="{428E8BD6-DDAB-4DCD-BF8C-D0F4A05FAE76}" type="presParOf" srcId="{9E326B25-D3C6-45B6-A150-F76876E6DD50}" destId="{5FF19909-BF89-491B-9DF4-91C85FA3D330}" srcOrd="1" destOrd="0" presId="urn:microsoft.com/office/officeart/2005/8/layout/pList1"/>
    <dgm:cxn modelId="{E0FEF8A5-1A3F-46F0-BDC2-E4EBECD81799}" type="presParOf" srcId="{9E326B25-D3C6-45B6-A150-F76876E6DD50}" destId="{7C35F7F0-B4DA-49B8-B6DE-0F6311C61E69}" srcOrd="2" destOrd="0" presId="urn:microsoft.com/office/officeart/2005/8/layout/pList1"/>
    <dgm:cxn modelId="{9AB4BE98-A300-4A06-8378-0EBC69F4C016}" type="presParOf" srcId="{7C35F7F0-B4DA-49B8-B6DE-0F6311C61E69}" destId="{3A0E53AC-17A3-49DA-98D9-70661129C768}" srcOrd="0" destOrd="0" presId="urn:microsoft.com/office/officeart/2005/8/layout/pList1"/>
    <dgm:cxn modelId="{CA75F35E-52DB-465B-BAFA-641D4C8E526B}" type="presParOf" srcId="{7C35F7F0-B4DA-49B8-B6DE-0F6311C61E69}" destId="{16650F3F-3EA9-40F8-A468-8235B6FF7428}" srcOrd="1" destOrd="0" presId="urn:microsoft.com/office/officeart/2005/8/layout/pList1"/>
    <dgm:cxn modelId="{5A501621-75E6-40FC-A86F-638ABD7D56C0}" type="presParOf" srcId="{9E326B25-D3C6-45B6-A150-F76876E6DD50}" destId="{5FE215F9-0C29-4524-A2C2-205F248DC959}" srcOrd="3" destOrd="0" presId="urn:microsoft.com/office/officeart/2005/8/layout/pList1"/>
    <dgm:cxn modelId="{13138B51-131D-4313-B7A2-1F986E3AAF84}" type="presParOf" srcId="{9E326B25-D3C6-45B6-A150-F76876E6DD50}" destId="{F79BBB5D-0683-452F-A72C-73EE9A68E7FB}" srcOrd="4" destOrd="0" presId="urn:microsoft.com/office/officeart/2005/8/layout/pList1"/>
    <dgm:cxn modelId="{7E0DBAFA-7B91-4784-B11C-C5E6688353E3}" type="presParOf" srcId="{F79BBB5D-0683-452F-A72C-73EE9A68E7FB}" destId="{B95F1951-0B99-4DC9-94A7-806454BD85CB}" srcOrd="0" destOrd="0" presId="urn:microsoft.com/office/officeart/2005/8/layout/pList1"/>
    <dgm:cxn modelId="{65F9EF8F-CBE0-4EFB-8B37-45FBA520BE9D}" type="presParOf" srcId="{F79BBB5D-0683-452F-A72C-73EE9A68E7FB}" destId="{CEF765BF-7744-4C80-A8C3-04B2ABFDDCF3}" srcOrd="1" destOrd="0" presId="urn:microsoft.com/office/officeart/2005/8/layout/pList1"/>
    <dgm:cxn modelId="{E957408E-A153-481E-879A-BBD1B2DCE6C0}" type="presParOf" srcId="{9E326B25-D3C6-45B6-A150-F76876E6DD50}" destId="{53D8C5B8-D65E-46F7-AAF4-3D3BD319B345}" srcOrd="5" destOrd="0" presId="urn:microsoft.com/office/officeart/2005/8/layout/pList1"/>
    <dgm:cxn modelId="{36B32937-6BE6-4237-AF4C-9DCEF95413C7}" type="presParOf" srcId="{9E326B25-D3C6-45B6-A150-F76876E6DD50}" destId="{D0B9C54D-B9D4-4DE6-BAA0-EB8FB1B7EC62}" srcOrd="6" destOrd="0" presId="urn:microsoft.com/office/officeart/2005/8/layout/pList1"/>
    <dgm:cxn modelId="{01BAFD48-E609-41C5-A92C-A4C63FD85EF9}" type="presParOf" srcId="{D0B9C54D-B9D4-4DE6-BAA0-EB8FB1B7EC62}" destId="{261180A7-281C-4F94-8393-EE0164A7CDBA}" srcOrd="0" destOrd="0" presId="urn:microsoft.com/office/officeart/2005/8/layout/pList1"/>
    <dgm:cxn modelId="{FED4F3BC-818B-4541-A433-2744D5DEAF3C}" type="presParOf" srcId="{D0B9C54D-B9D4-4DE6-BAA0-EB8FB1B7EC62}" destId="{E8A3BF9A-C8F5-446A-8634-40E9569CAC6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409468-D0AE-4657-988C-EA222472D03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09B9996E-6D9B-46A2-B38D-00F6DFB45F7F}">
      <dgm:prSet/>
      <dgm:spPr/>
      <dgm:t>
        <a:bodyPr/>
        <a:lstStyle/>
        <a:p>
          <a:pPr>
            <a:defRPr cap="all"/>
          </a:pPr>
          <a:r>
            <a:rPr lang="en-US"/>
            <a:t>Understanding Team Development</a:t>
          </a:r>
        </a:p>
      </dgm:t>
    </dgm:pt>
    <dgm:pt modelId="{D55B076C-7FDA-44D0-BD18-E8E8B8A4D5B0}" type="parTrans" cxnId="{CD8BBED7-4BD1-4C4A-B36C-048824C16113}">
      <dgm:prSet/>
      <dgm:spPr/>
      <dgm:t>
        <a:bodyPr/>
        <a:lstStyle/>
        <a:p>
          <a:endParaRPr lang="en-US"/>
        </a:p>
      </dgm:t>
    </dgm:pt>
    <dgm:pt modelId="{705131D7-9073-4854-98EC-5BDD87153330}" type="sibTrans" cxnId="{CD8BBED7-4BD1-4C4A-B36C-048824C16113}">
      <dgm:prSet/>
      <dgm:spPr/>
      <dgm:t>
        <a:bodyPr/>
        <a:lstStyle/>
        <a:p>
          <a:endParaRPr lang="en-US"/>
        </a:p>
      </dgm:t>
    </dgm:pt>
    <dgm:pt modelId="{B0709936-F008-4564-A9AE-8069002F70C6}">
      <dgm:prSet/>
      <dgm:spPr/>
      <dgm:t>
        <a:bodyPr/>
        <a:lstStyle/>
        <a:p>
          <a:pPr>
            <a:defRPr cap="all"/>
          </a:pPr>
          <a:r>
            <a:rPr lang="en-US"/>
            <a:t>Realizing the Power of Purpose</a:t>
          </a:r>
        </a:p>
      </dgm:t>
    </dgm:pt>
    <dgm:pt modelId="{1ACCB49A-2A8B-4790-8B54-682E33ABEE31}" type="parTrans" cxnId="{C1E477F9-17BF-4772-B0F1-5356B623BEFC}">
      <dgm:prSet/>
      <dgm:spPr/>
      <dgm:t>
        <a:bodyPr/>
        <a:lstStyle/>
        <a:p>
          <a:endParaRPr lang="en-US"/>
        </a:p>
      </dgm:t>
    </dgm:pt>
    <dgm:pt modelId="{C13DC686-80B4-49E0-A78E-56D00246D4A2}" type="sibTrans" cxnId="{C1E477F9-17BF-4772-B0F1-5356B623BEFC}">
      <dgm:prSet/>
      <dgm:spPr/>
      <dgm:t>
        <a:bodyPr/>
        <a:lstStyle/>
        <a:p>
          <a:endParaRPr lang="en-US"/>
        </a:p>
      </dgm:t>
    </dgm:pt>
    <dgm:pt modelId="{654E9517-F01E-4CC8-B260-AF922D53FC12}">
      <dgm:prSet/>
      <dgm:spPr/>
      <dgm:t>
        <a:bodyPr/>
        <a:lstStyle/>
        <a:p>
          <a:pPr>
            <a:defRPr cap="all"/>
          </a:pPr>
          <a:r>
            <a:rPr lang="en-US"/>
            <a:t>Detecting our Team’s Purpose</a:t>
          </a:r>
        </a:p>
      </dgm:t>
    </dgm:pt>
    <dgm:pt modelId="{56581AD0-2AF1-4B9C-8BB5-2595A0850F65}" type="parTrans" cxnId="{4F331A4F-7D6B-4667-814B-F48BD7F86342}">
      <dgm:prSet/>
      <dgm:spPr/>
      <dgm:t>
        <a:bodyPr/>
        <a:lstStyle/>
        <a:p>
          <a:endParaRPr lang="en-US"/>
        </a:p>
      </dgm:t>
    </dgm:pt>
    <dgm:pt modelId="{2ECDF3F0-FD7C-4D25-B4EC-EF3F5D41184C}" type="sibTrans" cxnId="{4F331A4F-7D6B-4667-814B-F48BD7F86342}">
      <dgm:prSet/>
      <dgm:spPr/>
      <dgm:t>
        <a:bodyPr/>
        <a:lstStyle/>
        <a:p>
          <a:endParaRPr lang="en-US"/>
        </a:p>
      </dgm:t>
    </dgm:pt>
    <dgm:pt modelId="{9DB76C87-D82D-4B52-9ED5-893D8692CE5D}" type="pres">
      <dgm:prSet presAssocID="{1F409468-D0AE-4657-988C-EA222472D03C}" presName="outerComposite" presStyleCnt="0">
        <dgm:presLayoutVars>
          <dgm:chMax val="5"/>
          <dgm:dir/>
          <dgm:resizeHandles val="exact"/>
        </dgm:presLayoutVars>
      </dgm:prSet>
      <dgm:spPr/>
    </dgm:pt>
    <dgm:pt modelId="{A24B68E2-BC72-46A7-9528-5F4797B92E1E}" type="pres">
      <dgm:prSet presAssocID="{1F409468-D0AE-4657-988C-EA222472D03C}" presName="dummyMaxCanvas" presStyleCnt="0">
        <dgm:presLayoutVars/>
      </dgm:prSet>
      <dgm:spPr/>
    </dgm:pt>
    <dgm:pt modelId="{1CC4B6AA-A98C-4791-AEE4-7BBE60767DC9}" type="pres">
      <dgm:prSet presAssocID="{1F409468-D0AE-4657-988C-EA222472D03C}" presName="ThreeNodes_1" presStyleLbl="node1" presStyleIdx="0" presStyleCnt="3">
        <dgm:presLayoutVars>
          <dgm:bulletEnabled val="1"/>
        </dgm:presLayoutVars>
      </dgm:prSet>
      <dgm:spPr/>
    </dgm:pt>
    <dgm:pt modelId="{ED87F449-B91A-4E77-99AC-CEFCAD0610E0}" type="pres">
      <dgm:prSet presAssocID="{1F409468-D0AE-4657-988C-EA222472D03C}" presName="ThreeNodes_2" presStyleLbl="node1" presStyleIdx="1" presStyleCnt="3">
        <dgm:presLayoutVars>
          <dgm:bulletEnabled val="1"/>
        </dgm:presLayoutVars>
      </dgm:prSet>
      <dgm:spPr/>
    </dgm:pt>
    <dgm:pt modelId="{323110AC-7AFB-4A7E-88F7-D92E42085BCB}" type="pres">
      <dgm:prSet presAssocID="{1F409468-D0AE-4657-988C-EA222472D03C}" presName="ThreeNodes_3" presStyleLbl="node1" presStyleIdx="2" presStyleCnt="3">
        <dgm:presLayoutVars>
          <dgm:bulletEnabled val="1"/>
        </dgm:presLayoutVars>
      </dgm:prSet>
      <dgm:spPr/>
    </dgm:pt>
    <dgm:pt modelId="{67E1F35D-648E-4661-81D8-0453A7666481}" type="pres">
      <dgm:prSet presAssocID="{1F409468-D0AE-4657-988C-EA222472D03C}" presName="ThreeConn_1-2" presStyleLbl="fgAccFollowNode1" presStyleIdx="0" presStyleCnt="2">
        <dgm:presLayoutVars>
          <dgm:bulletEnabled val="1"/>
        </dgm:presLayoutVars>
      </dgm:prSet>
      <dgm:spPr/>
    </dgm:pt>
    <dgm:pt modelId="{7AE81C04-D594-49BC-B2E6-64836689F1C4}" type="pres">
      <dgm:prSet presAssocID="{1F409468-D0AE-4657-988C-EA222472D03C}" presName="ThreeConn_2-3" presStyleLbl="fgAccFollowNode1" presStyleIdx="1" presStyleCnt="2">
        <dgm:presLayoutVars>
          <dgm:bulletEnabled val="1"/>
        </dgm:presLayoutVars>
      </dgm:prSet>
      <dgm:spPr/>
    </dgm:pt>
    <dgm:pt modelId="{EA8103E3-97FA-4207-8AEA-0112928E0682}" type="pres">
      <dgm:prSet presAssocID="{1F409468-D0AE-4657-988C-EA222472D03C}" presName="ThreeNodes_1_text" presStyleLbl="node1" presStyleIdx="2" presStyleCnt="3">
        <dgm:presLayoutVars>
          <dgm:bulletEnabled val="1"/>
        </dgm:presLayoutVars>
      </dgm:prSet>
      <dgm:spPr/>
    </dgm:pt>
    <dgm:pt modelId="{5A3EC3A8-302B-4B7D-BC14-5E27F4699B96}" type="pres">
      <dgm:prSet presAssocID="{1F409468-D0AE-4657-988C-EA222472D03C}" presName="ThreeNodes_2_text" presStyleLbl="node1" presStyleIdx="2" presStyleCnt="3">
        <dgm:presLayoutVars>
          <dgm:bulletEnabled val="1"/>
        </dgm:presLayoutVars>
      </dgm:prSet>
      <dgm:spPr/>
    </dgm:pt>
    <dgm:pt modelId="{01E4CB9C-5033-4CE6-9214-73F5A0A24945}" type="pres">
      <dgm:prSet presAssocID="{1F409468-D0AE-4657-988C-EA222472D03C}" presName="ThreeNodes_3_text" presStyleLbl="node1" presStyleIdx="2" presStyleCnt="3">
        <dgm:presLayoutVars>
          <dgm:bulletEnabled val="1"/>
        </dgm:presLayoutVars>
      </dgm:prSet>
      <dgm:spPr/>
    </dgm:pt>
  </dgm:ptLst>
  <dgm:cxnLst>
    <dgm:cxn modelId="{C3503121-D0F2-4EBF-90B7-1EBC6B0CADF8}" type="presOf" srcId="{B0709936-F008-4564-A9AE-8069002F70C6}" destId="{ED87F449-B91A-4E77-99AC-CEFCAD0610E0}" srcOrd="0" destOrd="0" presId="urn:microsoft.com/office/officeart/2005/8/layout/vProcess5"/>
    <dgm:cxn modelId="{1E433224-563B-4BBC-9D4F-97C4E22E2A12}" type="presOf" srcId="{09B9996E-6D9B-46A2-B38D-00F6DFB45F7F}" destId="{EA8103E3-97FA-4207-8AEA-0112928E0682}" srcOrd="1" destOrd="0" presId="urn:microsoft.com/office/officeart/2005/8/layout/vProcess5"/>
    <dgm:cxn modelId="{0DDA7F38-8E59-45BF-947C-472ECFEF8EC2}" type="presOf" srcId="{705131D7-9073-4854-98EC-5BDD87153330}" destId="{67E1F35D-648E-4661-81D8-0453A7666481}" srcOrd="0" destOrd="0" presId="urn:microsoft.com/office/officeart/2005/8/layout/vProcess5"/>
    <dgm:cxn modelId="{84A4D76B-CAD4-4754-9DAA-C046D12D5895}" type="presOf" srcId="{09B9996E-6D9B-46A2-B38D-00F6DFB45F7F}" destId="{1CC4B6AA-A98C-4791-AEE4-7BBE60767DC9}" srcOrd="0" destOrd="0" presId="urn:microsoft.com/office/officeart/2005/8/layout/vProcess5"/>
    <dgm:cxn modelId="{4F331A4F-7D6B-4667-814B-F48BD7F86342}" srcId="{1F409468-D0AE-4657-988C-EA222472D03C}" destId="{654E9517-F01E-4CC8-B260-AF922D53FC12}" srcOrd="2" destOrd="0" parTransId="{56581AD0-2AF1-4B9C-8BB5-2595A0850F65}" sibTransId="{2ECDF3F0-FD7C-4D25-B4EC-EF3F5D41184C}"/>
    <dgm:cxn modelId="{C7771786-AF02-415A-8A10-FFE223995500}" type="presOf" srcId="{654E9517-F01E-4CC8-B260-AF922D53FC12}" destId="{323110AC-7AFB-4A7E-88F7-D92E42085BCB}" srcOrd="0" destOrd="0" presId="urn:microsoft.com/office/officeart/2005/8/layout/vProcess5"/>
    <dgm:cxn modelId="{446F1F93-403F-4E17-9018-889A144508F6}" type="presOf" srcId="{654E9517-F01E-4CC8-B260-AF922D53FC12}" destId="{01E4CB9C-5033-4CE6-9214-73F5A0A24945}" srcOrd="1" destOrd="0" presId="urn:microsoft.com/office/officeart/2005/8/layout/vProcess5"/>
    <dgm:cxn modelId="{AB69FE94-B02B-4118-BBFE-1BEE006B19D8}" type="presOf" srcId="{B0709936-F008-4564-A9AE-8069002F70C6}" destId="{5A3EC3A8-302B-4B7D-BC14-5E27F4699B96}" srcOrd="1" destOrd="0" presId="urn:microsoft.com/office/officeart/2005/8/layout/vProcess5"/>
    <dgm:cxn modelId="{CD8BBED7-4BD1-4C4A-B36C-048824C16113}" srcId="{1F409468-D0AE-4657-988C-EA222472D03C}" destId="{09B9996E-6D9B-46A2-B38D-00F6DFB45F7F}" srcOrd="0" destOrd="0" parTransId="{D55B076C-7FDA-44D0-BD18-E8E8B8A4D5B0}" sibTransId="{705131D7-9073-4854-98EC-5BDD87153330}"/>
    <dgm:cxn modelId="{5F5F92E2-7BB8-4269-B144-134232AA6683}" type="presOf" srcId="{1F409468-D0AE-4657-988C-EA222472D03C}" destId="{9DB76C87-D82D-4B52-9ED5-893D8692CE5D}" srcOrd="0" destOrd="0" presId="urn:microsoft.com/office/officeart/2005/8/layout/vProcess5"/>
    <dgm:cxn modelId="{20F4EDF4-4E73-4AD7-97C3-A586D65D46B8}" type="presOf" srcId="{C13DC686-80B4-49E0-A78E-56D00246D4A2}" destId="{7AE81C04-D594-49BC-B2E6-64836689F1C4}" srcOrd="0" destOrd="0" presId="urn:microsoft.com/office/officeart/2005/8/layout/vProcess5"/>
    <dgm:cxn modelId="{C1E477F9-17BF-4772-B0F1-5356B623BEFC}" srcId="{1F409468-D0AE-4657-988C-EA222472D03C}" destId="{B0709936-F008-4564-A9AE-8069002F70C6}" srcOrd="1" destOrd="0" parTransId="{1ACCB49A-2A8B-4790-8B54-682E33ABEE31}" sibTransId="{C13DC686-80B4-49E0-A78E-56D00246D4A2}"/>
    <dgm:cxn modelId="{6E8E3B37-001E-48CB-AA38-47115A93F6E7}" type="presParOf" srcId="{9DB76C87-D82D-4B52-9ED5-893D8692CE5D}" destId="{A24B68E2-BC72-46A7-9528-5F4797B92E1E}" srcOrd="0" destOrd="0" presId="urn:microsoft.com/office/officeart/2005/8/layout/vProcess5"/>
    <dgm:cxn modelId="{668AB7A0-242E-40D1-BEAE-7C634B1621CD}" type="presParOf" srcId="{9DB76C87-D82D-4B52-9ED5-893D8692CE5D}" destId="{1CC4B6AA-A98C-4791-AEE4-7BBE60767DC9}" srcOrd="1" destOrd="0" presId="urn:microsoft.com/office/officeart/2005/8/layout/vProcess5"/>
    <dgm:cxn modelId="{D962D09A-4327-4025-903C-A47E75A0EBC7}" type="presParOf" srcId="{9DB76C87-D82D-4B52-9ED5-893D8692CE5D}" destId="{ED87F449-B91A-4E77-99AC-CEFCAD0610E0}" srcOrd="2" destOrd="0" presId="urn:microsoft.com/office/officeart/2005/8/layout/vProcess5"/>
    <dgm:cxn modelId="{7524B51B-1F34-4696-96AA-04CABFB59FD3}" type="presParOf" srcId="{9DB76C87-D82D-4B52-9ED5-893D8692CE5D}" destId="{323110AC-7AFB-4A7E-88F7-D92E42085BCB}" srcOrd="3" destOrd="0" presId="urn:microsoft.com/office/officeart/2005/8/layout/vProcess5"/>
    <dgm:cxn modelId="{383A07DA-84B4-4ACC-BDAE-53CE3F3F6B85}" type="presParOf" srcId="{9DB76C87-D82D-4B52-9ED5-893D8692CE5D}" destId="{67E1F35D-648E-4661-81D8-0453A7666481}" srcOrd="4" destOrd="0" presId="urn:microsoft.com/office/officeart/2005/8/layout/vProcess5"/>
    <dgm:cxn modelId="{29B44467-93C6-461F-9DD6-F967BBCF72F1}" type="presParOf" srcId="{9DB76C87-D82D-4B52-9ED5-893D8692CE5D}" destId="{7AE81C04-D594-49BC-B2E6-64836689F1C4}" srcOrd="5" destOrd="0" presId="urn:microsoft.com/office/officeart/2005/8/layout/vProcess5"/>
    <dgm:cxn modelId="{C92DA670-FBA8-44D9-8B1D-E178096B7D15}" type="presParOf" srcId="{9DB76C87-D82D-4B52-9ED5-893D8692CE5D}" destId="{EA8103E3-97FA-4207-8AEA-0112928E0682}" srcOrd="6" destOrd="0" presId="urn:microsoft.com/office/officeart/2005/8/layout/vProcess5"/>
    <dgm:cxn modelId="{5C73D640-6B7A-4B67-8BA3-3EB11B67F508}" type="presParOf" srcId="{9DB76C87-D82D-4B52-9ED5-893D8692CE5D}" destId="{5A3EC3A8-302B-4B7D-BC14-5E27F4699B96}" srcOrd="7" destOrd="0" presId="urn:microsoft.com/office/officeart/2005/8/layout/vProcess5"/>
    <dgm:cxn modelId="{6257A312-8DBD-457D-B362-055E7D4C4530}" type="presParOf" srcId="{9DB76C87-D82D-4B52-9ED5-893D8692CE5D}" destId="{01E4CB9C-5033-4CE6-9214-73F5A0A2494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5B7A5-2BD0-42E3-B115-2ABF18CAE170}">
      <dsp:nvSpPr>
        <dsp:cNvPr id="0" name=""/>
        <dsp:cNvSpPr/>
      </dsp:nvSpPr>
      <dsp:spPr>
        <a:xfrm>
          <a:off x="774129" y="679575"/>
          <a:ext cx="1255425" cy="1255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599006-21A5-455C-89D9-B71C53C9270C}">
      <dsp:nvSpPr>
        <dsp:cNvPr id="0" name=""/>
        <dsp:cNvSpPr/>
      </dsp:nvSpPr>
      <dsp:spPr>
        <a:xfrm>
          <a:off x="1041679" y="947125"/>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525797-7107-4B24-A90F-7F6552C9DE5F}">
      <dsp:nvSpPr>
        <dsp:cNvPr id="0" name=""/>
        <dsp:cNvSpPr/>
      </dsp:nvSpPr>
      <dsp:spPr>
        <a:xfrm>
          <a:off x="372805" y="2326036"/>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Understanding Team Development</a:t>
          </a:r>
        </a:p>
      </dsp:txBody>
      <dsp:txXfrm>
        <a:off x="372805" y="2326036"/>
        <a:ext cx="2058075" cy="720000"/>
      </dsp:txXfrm>
    </dsp:sp>
    <dsp:sp modelId="{715397AA-46C8-47F8-8C21-04B0E5287E82}">
      <dsp:nvSpPr>
        <dsp:cNvPr id="0" name=""/>
        <dsp:cNvSpPr/>
      </dsp:nvSpPr>
      <dsp:spPr>
        <a:xfrm>
          <a:off x="3192368" y="679575"/>
          <a:ext cx="1255425" cy="12554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EFCC24-93E6-436C-B381-A1EF03701D92}">
      <dsp:nvSpPr>
        <dsp:cNvPr id="0" name=""/>
        <dsp:cNvSpPr/>
      </dsp:nvSpPr>
      <dsp:spPr>
        <a:xfrm>
          <a:off x="3459917" y="947125"/>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66D5FD-AA4F-42C7-839C-D5E0B31CB827}">
      <dsp:nvSpPr>
        <dsp:cNvPr id="0" name=""/>
        <dsp:cNvSpPr/>
      </dsp:nvSpPr>
      <dsp:spPr>
        <a:xfrm>
          <a:off x="2791043" y="2326036"/>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Realizing the Power of Purpose</a:t>
          </a:r>
        </a:p>
      </dsp:txBody>
      <dsp:txXfrm>
        <a:off x="2791043" y="2326036"/>
        <a:ext cx="2058075" cy="720000"/>
      </dsp:txXfrm>
    </dsp:sp>
    <dsp:sp modelId="{A9D9C654-306D-4774-AB66-3E9BCB2AB44D}">
      <dsp:nvSpPr>
        <dsp:cNvPr id="0" name=""/>
        <dsp:cNvSpPr/>
      </dsp:nvSpPr>
      <dsp:spPr>
        <a:xfrm>
          <a:off x="5610606" y="679575"/>
          <a:ext cx="1255425" cy="12554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F216D-B8DD-4A2B-BF4F-950517621320}">
      <dsp:nvSpPr>
        <dsp:cNvPr id="0" name=""/>
        <dsp:cNvSpPr/>
      </dsp:nvSpPr>
      <dsp:spPr>
        <a:xfrm>
          <a:off x="5878155" y="947125"/>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A4F242-0EE9-472D-93E5-2602AF2C8B51}">
      <dsp:nvSpPr>
        <dsp:cNvPr id="0" name=""/>
        <dsp:cNvSpPr/>
      </dsp:nvSpPr>
      <dsp:spPr>
        <a:xfrm>
          <a:off x="5209281" y="2326036"/>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Detecting our Team’s Purpose</a:t>
          </a:r>
        </a:p>
      </dsp:txBody>
      <dsp:txXfrm>
        <a:off x="5209281" y="2326036"/>
        <a:ext cx="2058075" cy="720000"/>
      </dsp:txXfrm>
    </dsp:sp>
    <dsp:sp modelId="{4BA983BC-CCF2-4433-8131-D92F9278E851}">
      <dsp:nvSpPr>
        <dsp:cNvPr id="0" name=""/>
        <dsp:cNvSpPr/>
      </dsp:nvSpPr>
      <dsp:spPr>
        <a:xfrm>
          <a:off x="8028844" y="679575"/>
          <a:ext cx="1255425" cy="12554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DD081F-D833-4C32-B451-34616423092F}">
      <dsp:nvSpPr>
        <dsp:cNvPr id="0" name=""/>
        <dsp:cNvSpPr/>
      </dsp:nvSpPr>
      <dsp:spPr>
        <a:xfrm>
          <a:off x="8296394" y="947125"/>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021899-9AEC-49E3-9C6F-65BA6CD41D2A}">
      <dsp:nvSpPr>
        <dsp:cNvPr id="0" name=""/>
        <dsp:cNvSpPr/>
      </dsp:nvSpPr>
      <dsp:spPr>
        <a:xfrm>
          <a:off x="7627519" y="2326036"/>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Q&amp;A</a:t>
          </a:r>
        </a:p>
      </dsp:txBody>
      <dsp:txXfrm>
        <a:off x="7627519" y="2326036"/>
        <a:ext cx="20580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5958F-91FD-4644-8DE3-BF529BCFF1D9}">
      <dsp:nvSpPr>
        <dsp:cNvPr id="0" name=""/>
        <dsp:cNvSpPr/>
      </dsp:nvSpPr>
      <dsp:spPr>
        <a:xfrm>
          <a:off x="4910" y="686334"/>
          <a:ext cx="2336810" cy="1610062"/>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09CF9-AC0B-4DFA-92F6-8BF2A8D1D6F5}">
      <dsp:nvSpPr>
        <dsp:cNvPr id="0" name=""/>
        <dsp:cNvSpPr/>
      </dsp:nvSpPr>
      <dsp:spPr>
        <a:xfrm>
          <a:off x="4910" y="2296396"/>
          <a:ext cx="2336810" cy="86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a:t>People Skills</a:t>
          </a:r>
        </a:p>
      </dsp:txBody>
      <dsp:txXfrm>
        <a:off x="4910" y="2296396"/>
        <a:ext cx="2336810" cy="866956"/>
      </dsp:txXfrm>
    </dsp:sp>
    <dsp:sp modelId="{32A2F6B2-9375-4B10-B06D-A0318B81EE93}">
      <dsp:nvSpPr>
        <dsp:cNvPr id="0" name=""/>
        <dsp:cNvSpPr/>
      </dsp:nvSpPr>
      <dsp:spPr>
        <a:xfrm>
          <a:off x="2575500" y="686334"/>
          <a:ext cx="2336810" cy="1610062"/>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77F329-807A-4F85-8DA9-F9CB6E0CF8ED}">
      <dsp:nvSpPr>
        <dsp:cNvPr id="0" name=""/>
        <dsp:cNvSpPr/>
      </dsp:nvSpPr>
      <dsp:spPr>
        <a:xfrm>
          <a:off x="2575500" y="2296396"/>
          <a:ext cx="2336810" cy="86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a:t>Process</a:t>
          </a:r>
        </a:p>
      </dsp:txBody>
      <dsp:txXfrm>
        <a:off x="2575500" y="2296396"/>
        <a:ext cx="2336810" cy="866956"/>
      </dsp:txXfrm>
    </dsp:sp>
    <dsp:sp modelId="{D9C7DFCC-EC73-42E6-9DCD-CF364A647EC7}">
      <dsp:nvSpPr>
        <dsp:cNvPr id="0" name=""/>
        <dsp:cNvSpPr/>
      </dsp:nvSpPr>
      <dsp:spPr>
        <a:xfrm>
          <a:off x="5146089" y="686334"/>
          <a:ext cx="2336810" cy="1610062"/>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2513DD-0362-48FE-B677-252916DFCDDE}">
      <dsp:nvSpPr>
        <dsp:cNvPr id="0" name=""/>
        <dsp:cNvSpPr/>
      </dsp:nvSpPr>
      <dsp:spPr>
        <a:xfrm>
          <a:off x="5146089" y="2296396"/>
          <a:ext cx="2336810" cy="86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a:t>Position</a:t>
          </a:r>
        </a:p>
      </dsp:txBody>
      <dsp:txXfrm>
        <a:off x="5146089" y="2296396"/>
        <a:ext cx="2336810" cy="866956"/>
      </dsp:txXfrm>
    </dsp:sp>
    <dsp:sp modelId="{6FE59EA1-E748-4A38-9FD6-8A35FCE061E0}">
      <dsp:nvSpPr>
        <dsp:cNvPr id="0" name=""/>
        <dsp:cNvSpPr/>
      </dsp:nvSpPr>
      <dsp:spPr>
        <a:xfrm>
          <a:off x="7716679" y="686334"/>
          <a:ext cx="2336810" cy="1610062"/>
        </a:xfrm>
        <a:prstGeom prst="round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88A27-7F3E-4F3A-A131-4D6A2AA6DAAD}">
      <dsp:nvSpPr>
        <dsp:cNvPr id="0" name=""/>
        <dsp:cNvSpPr/>
      </dsp:nvSpPr>
      <dsp:spPr>
        <a:xfrm>
          <a:off x="7716679" y="2296396"/>
          <a:ext cx="2336810" cy="86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a:t>Purpose</a:t>
          </a:r>
        </a:p>
      </dsp:txBody>
      <dsp:txXfrm>
        <a:off x="7716679" y="2296396"/>
        <a:ext cx="2336810" cy="866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4D922-4F9C-4649-BAB4-7DB330CE502A}">
      <dsp:nvSpPr>
        <dsp:cNvPr id="0" name=""/>
        <dsp:cNvSpPr/>
      </dsp:nvSpPr>
      <dsp:spPr>
        <a:xfrm rot="21407372">
          <a:off x="80237" y="776468"/>
          <a:ext cx="8823045" cy="5076463"/>
        </a:xfrm>
        <a:prstGeom prst="swooshArrow">
          <a:avLst>
            <a:gd name="adj1" fmla="val 25000"/>
            <a:gd name="adj2" fmla="val 25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dsp:style>
    </dsp:sp>
    <dsp:sp modelId="{5D3EC803-DD28-4FC9-BC75-746B9237ED85}">
      <dsp:nvSpPr>
        <dsp:cNvPr id="0" name=""/>
        <dsp:cNvSpPr/>
      </dsp:nvSpPr>
      <dsp:spPr>
        <a:xfrm>
          <a:off x="605562" y="5486399"/>
          <a:ext cx="210312" cy="210312"/>
        </a:xfrm>
        <a:prstGeom prst="ellipse">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AE43B-E2DE-45E5-81E8-E31A68D44FDD}">
      <dsp:nvSpPr>
        <dsp:cNvPr id="0" name=""/>
        <dsp:cNvSpPr/>
      </dsp:nvSpPr>
      <dsp:spPr>
        <a:xfrm>
          <a:off x="0" y="4876794"/>
          <a:ext cx="2520702" cy="522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40"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a:solidFill>
                <a:schemeClr val="tx1"/>
              </a:solidFill>
            </a:rPr>
            <a:t>Forming</a:t>
          </a:r>
        </a:p>
      </dsp:txBody>
      <dsp:txXfrm>
        <a:off x="0" y="4876794"/>
        <a:ext cx="2520702" cy="522318"/>
      </dsp:txXfrm>
    </dsp:sp>
    <dsp:sp modelId="{1FF17C17-C368-443E-B449-3FF778D7E99E}">
      <dsp:nvSpPr>
        <dsp:cNvPr id="0" name=""/>
        <dsp:cNvSpPr/>
      </dsp:nvSpPr>
      <dsp:spPr>
        <a:xfrm>
          <a:off x="2353516" y="3559852"/>
          <a:ext cx="365760" cy="365760"/>
        </a:xfrm>
        <a:prstGeom prst="ellipse">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B45D0-5EB2-47DB-A483-348F9756E2F2}">
      <dsp:nvSpPr>
        <dsp:cNvPr id="0" name=""/>
        <dsp:cNvSpPr/>
      </dsp:nvSpPr>
      <dsp:spPr>
        <a:xfrm>
          <a:off x="376970" y="3047992"/>
          <a:ext cx="2592842" cy="58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a:solidFill>
                <a:schemeClr val="tx1"/>
              </a:solidFill>
            </a:rPr>
            <a:t>Storming</a:t>
          </a:r>
        </a:p>
      </dsp:txBody>
      <dsp:txXfrm>
        <a:off x="376970" y="3047992"/>
        <a:ext cx="2592842" cy="588585"/>
      </dsp:txXfrm>
    </dsp:sp>
    <dsp:sp modelId="{4047EAA2-CFBB-4B0C-82C5-67BB0C0D9848}">
      <dsp:nvSpPr>
        <dsp:cNvPr id="0" name=""/>
        <dsp:cNvSpPr/>
      </dsp:nvSpPr>
      <dsp:spPr>
        <a:xfrm>
          <a:off x="4644163" y="2133598"/>
          <a:ext cx="484632" cy="484632"/>
        </a:xfrm>
        <a:prstGeom prst="ellipse">
          <a:avLst/>
        </a:prstGeom>
        <a:solidFill>
          <a:schemeClr val="accent5"/>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2533D-FF62-4224-A4DB-1FEC6DBF226F}">
      <dsp:nvSpPr>
        <dsp:cNvPr id="0" name=""/>
        <dsp:cNvSpPr/>
      </dsp:nvSpPr>
      <dsp:spPr>
        <a:xfrm>
          <a:off x="2434368" y="1752612"/>
          <a:ext cx="2675451" cy="831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96"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err="1">
              <a:solidFill>
                <a:schemeClr val="tx1"/>
              </a:solidFill>
            </a:rPr>
            <a:t>Norming</a:t>
          </a:r>
          <a:endParaRPr lang="en-US" sz="3600" b="1" kern="1200" dirty="0">
            <a:solidFill>
              <a:schemeClr val="tx1"/>
            </a:solidFill>
          </a:endParaRPr>
        </a:p>
      </dsp:txBody>
      <dsp:txXfrm>
        <a:off x="2434368" y="1752612"/>
        <a:ext cx="2675451" cy="831366"/>
      </dsp:txXfrm>
    </dsp:sp>
    <dsp:sp modelId="{B94FF467-CBF1-43ED-AF91-BC182E056E55}">
      <dsp:nvSpPr>
        <dsp:cNvPr id="0" name=""/>
        <dsp:cNvSpPr/>
      </dsp:nvSpPr>
      <dsp:spPr>
        <a:xfrm>
          <a:off x="7158764" y="1295398"/>
          <a:ext cx="649224" cy="64922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5427CD-64C7-42E0-94A9-9D169E3E2807}">
      <dsp:nvSpPr>
        <dsp:cNvPr id="0" name=""/>
        <dsp:cNvSpPr/>
      </dsp:nvSpPr>
      <dsp:spPr>
        <a:xfrm>
          <a:off x="4415552" y="914416"/>
          <a:ext cx="3017522" cy="719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010"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a:solidFill>
                <a:schemeClr val="tx1"/>
              </a:solidFill>
            </a:rPr>
            <a:t>Performing</a:t>
          </a:r>
        </a:p>
      </dsp:txBody>
      <dsp:txXfrm>
        <a:off x="4415552" y="914416"/>
        <a:ext cx="3017522" cy="719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13749-8C9D-4317-97BA-C074762A7ED6}">
      <dsp:nvSpPr>
        <dsp:cNvPr id="0" name=""/>
        <dsp:cNvSpPr/>
      </dsp:nvSpPr>
      <dsp:spPr>
        <a:xfrm>
          <a:off x="4808" y="887920"/>
          <a:ext cx="2288086" cy="1576491"/>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332B0-2A6D-4790-8A98-07A5DA1C2334}">
      <dsp:nvSpPr>
        <dsp:cNvPr id="0" name=""/>
        <dsp:cNvSpPr/>
      </dsp:nvSpPr>
      <dsp:spPr>
        <a:xfrm>
          <a:off x="4808" y="2464412"/>
          <a:ext cx="2288086" cy="84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a:t>Consider alignments with work </a:t>
          </a:r>
        </a:p>
      </dsp:txBody>
      <dsp:txXfrm>
        <a:off x="4808" y="2464412"/>
        <a:ext cx="2288086" cy="848879"/>
      </dsp:txXfrm>
    </dsp:sp>
    <dsp:sp modelId="{3A0E53AC-17A3-49DA-98D9-70661129C768}">
      <dsp:nvSpPr>
        <dsp:cNvPr id="0" name=""/>
        <dsp:cNvSpPr/>
      </dsp:nvSpPr>
      <dsp:spPr>
        <a:xfrm>
          <a:off x="2521799" y="887920"/>
          <a:ext cx="2288086" cy="1576491"/>
        </a:xfrm>
        <a:prstGeom prst="round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50F3F-3EA9-40F8-A468-8235B6FF7428}">
      <dsp:nvSpPr>
        <dsp:cNvPr id="0" name=""/>
        <dsp:cNvSpPr/>
      </dsp:nvSpPr>
      <dsp:spPr>
        <a:xfrm>
          <a:off x="2521799" y="2464412"/>
          <a:ext cx="2288086" cy="84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a:t>Check-in annually</a:t>
          </a:r>
        </a:p>
      </dsp:txBody>
      <dsp:txXfrm>
        <a:off x="2521799" y="2464412"/>
        <a:ext cx="2288086" cy="848879"/>
      </dsp:txXfrm>
    </dsp:sp>
    <dsp:sp modelId="{B95F1951-0B99-4DC9-94A7-806454BD85CB}">
      <dsp:nvSpPr>
        <dsp:cNvPr id="0" name=""/>
        <dsp:cNvSpPr/>
      </dsp:nvSpPr>
      <dsp:spPr>
        <a:xfrm>
          <a:off x="5038789" y="887920"/>
          <a:ext cx="2288086" cy="1576491"/>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765BF-7744-4C80-A8C3-04B2ABFDDCF3}">
      <dsp:nvSpPr>
        <dsp:cNvPr id="0" name=""/>
        <dsp:cNvSpPr/>
      </dsp:nvSpPr>
      <dsp:spPr>
        <a:xfrm>
          <a:off x="5038789" y="2464412"/>
          <a:ext cx="2288086" cy="84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a:t>Use during onboarding </a:t>
          </a:r>
        </a:p>
      </dsp:txBody>
      <dsp:txXfrm>
        <a:off x="5038789" y="2464412"/>
        <a:ext cx="2288086" cy="848879"/>
      </dsp:txXfrm>
    </dsp:sp>
    <dsp:sp modelId="{261180A7-281C-4F94-8393-EE0164A7CDBA}">
      <dsp:nvSpPr>
        <dsp:cNvPr id="0" name=""/>
        <dsp:cNvSpPr/>
      </dsp:nvSpPr>
      <dsp:spPr>
        <a:xfrm>
          <a:off x="7555780" y="887920"/>
          <a:ext cx="2288086" cy="1576491"/>
        </a:xfrm>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3BF9A-C8F5-446A-8634-40E9569CAC6F}">
      <dsp:nvSpPr>
        <dsp:cNvPr id="0" name=""/>
        <dsp:cNvSpPr/>
      </dsp:nvSpPr>
      <dsp:spPr>
        <a:xfrm>
          <a:off x="7555780" y="2464412"/>
          <a:ext cx="2288086" cy="84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a:t>Build on purpose </a:t>
          </a:r>
        </a:p>
      </dsp:txBody>
      <dsp:txXfrm>
        <a:off x="7555780" y="2464412"/>
        <a:ext cx="2288086" cy="848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4B6AA-A98C-4791-AEE4-7BBE60767DC9}">
      <dsp:nvSpPr>
        <dsp:cNvPr id="0" name=""/>
        <dsp:cNvSpPr/>
      </dsp:nvSpPr>
      <dsp:spPr>
        <a:xfrm>
          <a:off x="0" y="0"/>
          <a:ext cx="7878660" cy="8725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defRPr cap="all"/>
          </a:pPr>
          <a:r>
            <a:rPr lang="en-US" sz="2900" kern="1200"/>
            <a:t>Understanding Team Development</a:t>
          </a:r>
        </a:p>
      </dsp:txBody>
      <dsp:txXfrm>
        <a:off x="25556" y="25556"/>
        <a:ext cx="6937130" cy="821419"/>
      </dsp:txXfrm>
    </dsp:sp>
    <dsp:sp modelId="{ED87F449-B91A-4E77-99AC-CEFCAD0610E0}">
      <dsp:nvSpPr>
        <dsp:cNvPr id="0" name=""/>
        <dsp:cNvSpPr/>
      </dsp:nvSpPr>
      <dsp:spPr>
        <a:xfrm>
          <a:off x="695175" y="1017952"/>
          <a:ext cx="7878660" cy="8725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defRPr cap="all"/>
          </a:pPr>
          <a:r>
            <a:rPr lang="en-US" sz="2900" kern="1200"/>
            <a:t>Realizing the Power of Purpose</a:t>
          </a:r>
        </a:p>
      </dsp:txBody>
      <dsp:txXfrm>
        <a:off x="720731" y="1043508"/>
        <a:ext cx="6565227" cy="821419"/>
      </dsp:txXfrm>
    </dsp:sp>
    <dsp:sp modelId="{323110AC-7AFB-4A7E-88F7-D92E42085BCB}">
      <dsp:nvSpPr>
        <dsp:cNvPr id="0" name=""/>
        <dsp:cNvSpPr/>
      </dsp:nvSpPr>
      <dsp:spPr>
        <a:xfrm>
          <a:off x="1390351" y="2035905"/>
          <a:ext cx="7878660" cy="8725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defRPr cap="all"/>
          </a:pPr>
          <a:r>
            <a:rPr lang="en-US" sz="2900" kern="1200"/>
            <a:t>Detecting our Team’s Purpose</a:t>
          </a:r>
        </a:p>
      </dsp:txBody>
      <dsp:txXfrm>
        <a:off x="1415907" y="2061461"/>
        <a:ext cx="6565227" cy="821419"/>
      </dsp:txXfrm>
    </dsp:sp>
    <dsp:sp modelId="{67E1F35D-648E-4661-81D8-0453A7666481}">
      <dsp:nvSpPr>
        <dsp:cNvPr id="0" name=""/>
        <dsp:cNvSpPr/>
      </dsp:nvSpPr>
      <dsp:spPr>
        <a:xfrm>
          <a:off x="7311514" y="661669"/>
          <a:ext cx="567145" cy="56714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439122" y="661669"/>
        <a:ext cx="311929" cy="426777"/>
      </dsp:txXfrm>
    </dsp:sp>
    <dsp:sp modelId="{7AE81C04-D594-49BC-B2E6-64836689F1C4}">
      <dsp:nvSpPr>
        <dsp:cNvPr id="0" name=""/>
        <dsp:cNvSpPr/>
      </dsp:nvSpPr>
      <dsp:spPr>
        <a:xfrm>
          <a:off x="8006690" y="1673805"/>
          <a:ext cx="567145" cy="56714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134298" y="1673805"/>
        <a:ext cx="311929" cy="42677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3B7B4E-3F46-4241-B10B-B930B5E2A194}"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0428E-9A81-4903-A7C0-3C697239F4C4}" type="slidenum">
              <a:rPr lang="en-US" smtClean="0"/>
              <a:t>‹#›</a:t>
            </a:fld>
            <a:endParaRPr lang="en-US"/>
          </a:p>
        </p:txBody>
      </p:sp>
    </p:spTree>
    <p:extLst>
      <p:ext uri="{BB962C8B-B14F-4D97-AF65-F5344CB8AC3E}">
        <p14:creationId xmlns:p14="http://schemas.microsoft.com/office/powerpoint/2010/main" val="9264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97301">
              <a:defRPr/>
            </a:pPr>
            <a:r>
              <a:rPr lang="en-US" dirty="0"/>
              <a:t>*note: When new people are added to a team or new goals, problems, etc., are identified, teams often will move between these stages.  It’s important to understand this informal process just as much as it is to understand the more formal processes because these informal stages absolutely affect the team’s success.  By understanding and recognizing these stages as normal, you will be a more successful team leader and facilitator</a:t>
            </a:r>
            <a:r>
              <a:rPr lang="en-US" baseline="0" dirty="0"/>
              <a:t> because you can help the team move through these stages more quickly.</a:t>
            </a:r>
            <a:endParaRPr lang="en-US" dirty="0"/>
          </a:p>
          <a:p>
            <a:pPr defTabSz="897301">
              <a:defRPr/>
            </a:pPr>
            <a:endParaRPr lang="en-US" dirty="0"/>
          </a:p>
          <a:p>
            <a:pPr defTabSz="897301">
              <a:defRPr/>
            </a:pPr>
            <a:r>
              <a:rPr lang="en-US" dirty="0"/>
              <a:t>During </a:t>
            </a:r>
            <a:r>
              <a:rPr lang="en-US" b="1" dirty="0"/>
              <a:t>forming</a:t>
            </a:r>
            <a:r>
              <a:rPr lang="en-US" dirty="0"/>
              <a:t> stage,</a:t>
            </a:r>
            <a:r>
              <a:rPr lang="en-US" baseline="0" dirty="0"/>
              <a:t> leaders can help team move through this stage by:</a:t>
            </a:r>
          </a:p>
          <a:p>
            <a:pPr defTabSz="897301">
              <a:buFont typeface="Arial" pitchFamily="34" charset="0"/>
              <a:buChar char="•"/>
              <a:defRPr/>
            </a:pPr>
            <a:r>
              <a:rPr lang="en-US" dirty="0"/>
              <a:t>Helping the team clarify</a:t>
            </a:r>
            <a:r>
              <a:rPr lang="en-US" baseline="0" dirty="0"/>
              <a:t> the job to be done</a:t>
            </a:r>
          </a:p>
          <a:p>
            <a:pPr defTabSz="897301">
              <a:buFont typeface="Arial" pitchFamily="34" charset="0"/>
              <a:buChar char="•"/>
              <a:defRPr/>
            </a:pPr>
            <a:r>
              <a:rPr lang="en-US" baseline="0" dirty="0"/>
              <a:t>Develop guidelines for how the team will operate and proceed with the work to be done (discussion guidelines, meeting formats, how decisions are made, role clarification and assignments).  This helps clarify the team members’ expectations of one another.</a:t>
            </a:r>
          </a:p>
          <a:p>
            <a:pPr defTabSz="897301">
              <a:buFont typeface="Arial" pitchFamily="34" charset="0"/>
              <a:buChar char="•"/>
              <a:defRPr/>
            </a:pPr>
            <a:r>
              <a:rPr lang="en-US" baseline="0" dirty="0"/>
              <a:t>Provide opportunities for building good relationships with the team (structured activities to build familiarity and interdependence)</a:t>
            </a:r>
          </a:p>
          <a:p>
            <a:pPr defTabSz="897301">
              <a:buFont typeface="Arial" pitchFamily="34" charset="0"/>
              <a:buChar char="•"/>
              <a:defRPr/>
            </a:pPr>
            <a:endParaRPr lang="en-US" baseline="0" dirty="0"/>
          </a:p>
          <a:p>
            <a:pPr defTabSz="897301">
              <a:defRPr/>
            </a:pPr>
            <a:r>
              <a:rPr lang="en-US" baseline="0" dirty="0"/>
              <a:t>During </a:t>
            </a:r>
            <a:r>
              <a:rPr lang="en-US" b="1" baseline="0" dirty="0"/>
              <a:t>storming</a:t>
            </a:r>
            <a:r>
              <a:rPr lang="en-US" baseline="0" dirty="0"/>
              <a:t> stage, leaders can help team move through this stage by:</a:t>
            </a:r>
          </a:p>
          <a:p>
            <a:pPr defTabSz="897301">
              <a:buFont typeface="Arial" pitchFamily="34" charset="0"/>
              <a:buChar char="•"/>
              <a:defRPr/>
            </a:pPr>
            <a:r>
              <a:rPr lang="en-US" dirty="0"/>
              <a:t>Recognize the</a:t>
            </a:r>
            <a:r>
              <a:rPr lang="en-US" baseline="0" dirty="0"/>
              <a:t> signs of storming and help the team manage conflict productively</a:t>
            </a:r>
          </a:p>
          <a:p>
            <a:pPr defTabSz="897301">
              <a:buFont typeface="Arial" pitchFamily="34" charset="0"/>
              <a:buChar char="•"/>
              <a:defRPr/>
            </a:pPr>
            <a:r>
              <a:rPr lang="en-US" baseline="0" dirty="0"/>
              <a:t>Openly and honestly accept the existence of conflict as a natural part of teaming – this shows the team that this stage is normal.</a:t>
            </a:r>
          </a:p>
          <a:p>
            <a:pPr defTabSz="897301">
              <a:buFont typeface="Arial" pitchFamily="34" charset="0"/>
              <a:buChar char="•"/>
              <a:defRPr/>
            </a:pPr>
            <a:r>
              <a:rPr lang="en-US" baseline="0" dirty="0"/>
              <a:t>Train team members in conflict management techniques</a:t>
            </a:r>
          </a:p>
          <a:p>
            <a:pPr defTabSz="897301">
              <a:buFont typeface="Arial" pitchFamily="34" charset="0"/>
              <a:buChar char="•"/>
              <a:defRPr/>
            </a:pPr>
            <a:r>
              <a:rPr lang="en-US" baseline="0" dirty="0"/>
              <a:t>Help the group problem solve its own differences</a:t>
            </a:r>
          </a:p>
          <a:p>
            <a:pPr defTabSz="897301">
              <a:defRPr/>
            </a:pPr>
            <a:r>
              <a:rPr lang="en-US" baseline="0" dirty="0"/>
              <a:t>These strategies help facilitate the process of the team so it can mature and take responsibility for its own issues.</a:t>
            </a:r>
          </a:p>
          <a:p>
            <a:pPr defTabSz="897301">
              <a:defRPr/>
            </a:pPr>
            <a:endParaRPr lang="en-US" baseline="0" dirty="0"/>
          </a:p>
          <a:p>
            <a:pPr defTabSz="897301">
              <a:defRPr/>
            </a:pPr>
            <a:r>
              <a:rPr lang="en-US" baseline="0" dirty="0"/>
              <a:t>During </a:t>
            </a:r>
            <a:r>
              <a:rPr lang="en-US" baseline="0" dirty="0" err="1"/>
              <a:t>norming</a:t>
            </a:r>
            <a:r>
              <a:rPr lang="en-US" baseline="0" dirty="0"/>
              <a:t> stage, leaders can help team move through this stage by:</a:t>
            </a:r>
          </a:p>
          <a:p>
            <a:pPr defTabSz="897301">
              <a:buFont typeface="Arial" pitchFamily="34" charset="0"/>
              <a:buChar char="•"/>
              <a:defRPr/>
            </a:pPr>
            <a:r>
              <a:rPr lang="en-US" baseline="0" dirty="0"/>
              <a:t>Facilitate the resolution of conflicts</a:t>
            </a:r>
          </a:p>
          <a:p>
            <a:pPr defTabSz="897301">
              <a:buFont typeface="Arial" pitchFamily="34" charset="0"/>
              <a:buChar char="•"/>
              <a:defRPr/>
            </a:pPr>
            <a:r>
              <a:rPr lang="en-US" baseline="0" dirty="0"/>
              <a:t>Assist the team in agreeing on the actual norms guiding the team’s work (v. the assumed ones you wrote down during the forming stage)</a:t>
            </a:r>
          </a:p>
          <a:p>
            <a:pPr defTabSz="897301">
              <a:buFont typeface="Arial" pitchFamily="34" charset="0"/>
              <a:buChar char="•"/>
              <a:defRPr/>
            </a:pPr>
            <a:r>
              <a:rPr lang="en-US" baseline="0" dirty="0"/>
              <a:t>Recognize training needs</a:t>
            </a:r>
          </a:p>
          <a:p>
            <a:pPr defTabSz="897301">
              <a:buFont typeface="Arial" pitchFamily="34" charset="0"/>
              <a:buChar char="•"/>
              <a:defRPr/>
            </a:pPr>
            <a:r>
              <a:rPr lang="en-US" baseline="0" dirty="0"/>
              <a:t>Acquire needed resources to meet needs</a:t>
            </a:r>
          </a:p>
          <a:p>
            <a:pPr defTabSz="897301">
              <a:defRPr/>
            </a:pPr>
            <a:r>
              <a:rPr lang="en-US" baseline="0" dirty="0"/>
              <a:t>The team will develop regular ways of operating so that typical procedural problems are handled routinely.  The team, at this stage, understands how it does business, including goal setting, action planning, priority setting, problem solving, decision making, and conflict management.  Once these norms of how to operate are settled, the team can go into high performance mode.</a:t>
            </a:r>
          </a:p>
          <a:p>
            <a:pPr defTabSz="897301">
              <a:defRPr/>
            </a:pPr>
            <a:endParaRPr lang="en-US" baseline="0" dirty="0"/>
          </a:p>
          <a:p>
            <a:pPr defTabSz="897301">
              <a:defRPr/>
            </a:pPr>
            <a:r>
              <a:rPr lang="en-US" baseline="0" dirty="0"/>
              <a:t>During </a:t>
            </a:r>
            <a:r>
              <a:rPr lang="en-US" b="1" baseline="0" dirty="0"/>
              <a:t>performing</a:t>
            </a:r>
            <a:r>
              <a:rPr lang="en-US" baseline="0" dirty="0"/>
              <a:t> stage, the leader’s role is to:</a:t>
            </a:r>
          </a:p>
          <a:p>
            <a:pPr defTabSz="897301">
              <a:buFont typeface="Arial" pitchFamily="34" charset="0"/>
              <a:buChar char="•"/>
              <a:defRPr/>
            </a:pPr>
            <a:r>
              <a:rPr lang="en-US" baseline="0" dirty="0"/>
              <a:t>Monitor progress</a:t>
            </a:r>
          </a:p>
          <a:p>
            <a:pPr defTabSz="897301">
              <a:buFont typeface="Arial" pitchFamily="34" charset="0"/>
              <a:buChar char="•"/>
              <a:defRPr/>
            </a:pPr>
            <a:r>
              <a:rPr lang="en-US" baseline="0" dirty="0"/>
              <a:t>Manage the boundary between the team and the key external groups or individuals</a:t>
            </a:r>
          </a:p>
          <a:p>
            <a:pPr defTabSz="897301">
              <a:buFont typeface="Arial" pitchFamily="34" charset="0"/>
              <a:buChar char="•"/>
              <a:defRPr/>
            </a:pPr>
            <a:r>
              <a:rPr lang="en-US" baseline="0" dirty="0"/>
              <a:t>Coach when unique problems arise</a:t>
            </a:r>
          </a:p>
          <a:p>
            <a:pPr defTabSz="897301">
              <a:buFont typeface="Arial" pitchFamily="34" charset="0"/>
              <a:buChar char="•"/>
              <a:defRPr/>
            </a:pPr>
            <a:r>
              <a:rPr lang="en-US" baseline="0" dirty="0"/>
              <a:t>Create opportunities that satisfy developmental needs (additional training)</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F786849-1E95-4C0F-86EE-EA6C31EBA9F0}" type="slidenum">
              <a:rPr lang="en-US" smtClean="0"/>
              <a:pPr>
                <a:defRPr/>
              </a:pPr>
              <a:t>5</a:t>
            </a:fld>
            <a:endParaRPr lang="en-US"/>
          </a:p>
        </p:txBody>
      </p:sp>
    </p:spTree>
    <p:extLst>
      <p:ext uri="{BB962C8B-B14F-4D97-AF65-F5344CB8AC3E}">
        <p14:creationId xmlns:p14="http://schemas.microsoft.com/office/powerpoint/2010/main" val="43945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2/1/2024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712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4552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273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445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2/1/2024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4169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5253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9618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0936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2396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2/1/2024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889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2/1/2024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532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2/1/2024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3248505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79" r:id="rId5"/>
    <p:sldLayoutId id="2147483885" r:id="rId6"/>
    <p:sldLayoutId id="2147483880" r:id="rId7"/>
    <p:sldLayoutId id="2147483881" r:id="rId8"/>
    <p:sldLayoutId id="2147483882" r:id="rId9"/>
    <p:sldLayoutId id="2147483883" r:id="rId10"/>
    <p:sldLayoutId id="2147483884"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55">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4" name="Rectangle 57">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59">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1">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87" name="Rectangle 63">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F003B12E-F5AE-1C6A-B0D2-F73C64E0DD5D}"/>
              </a:ext>
            </a:extLst>
          </p:cNvPr>
          <p:cNvSpPr>
            <a:spLocks noGrp="1"/>
          </p:cNvSpPr>
          <p:nvPr>
            <p:ph type="ctrTitle"/>
          </p:nvPr>
        </p:nvSpPr>
        <p:spPr>
          <a:xfrm>
            <a:off x="1256493" y="1559768"/>
            <a:ext cx="2978281" cy="3135379"/>
          </a:xfrm>
        </p:spPr>
        <p:txBody>
          <a:bodyPr>
            <a:normAutofit/>
          </a:bodyPr>
          <a:lstStyle/>
          <a:p>
            <a:r>
              <a:rPr lang="en-US" sz="4800" dirty="0">
                <a:solidFill>
                  <a:schemeClr val="bg1"/>
                </a:solidFill>
              </a:rPr>
              <a:t>Shared Purpose </a:t>
            </a:r>
          </a:p>
        </p:txBody>
      </p:sp>
      <p:sp>
        <p:nvSpPr>
          <p:cNvPr id="3" name="Subtitle 2">
            <a:extLst>
              <a:ext uri="{FF2B5EF4-FFF2-40B4-BE49-F238E27FC236}">
                <a16:creationId xmlns:a16="http://schemas.microsoft.com/office/drawing/2014/main" id="{F4C27708-796F-F7D5-3072-D3C13F25FAA5}"/>
              </a:ext>
            </a:extLst>
          </p:cNvPr>
          <p:cNvSpPr>
            <a:spLocks noGrp="1"/>
          </p:cNvSpPr>
          <p:nvPr>
            <p:ph type="subTitle" idx="1"/>
          </p:nvPr>
        </p:nvSpPr>
        <p:spPr>
          <a:xfrm>
            <a:off x="1256493" y="4708186"/>
            <a:ext cx="2978282" cy="992223"/>
          </a:xfrm>
        </p:spPr>
        <p:txBody>
          <a:bodyPr>
            <a:normAutofit/>
          </a:bodyPr>
          <a:lstStyle/>
          <a:p>
            <a:pPr>
              <a:spcAft>
                <a:spcPts val="600"/>
              </a:spcAft>
            </a:pPr>
            <a:r>
              <a:rPr lang="en-US" sz="1400" dirty="0">
                <a:solidFill>
                  <a:schemeClr val="bg1"/>
                </a:solidFill>
                <a:effectLst/>
                <a:latin typeface="Calibri Light" panose="020F0302020204030204" pitchFamily="34" charset="0"/>
                <a:ea typeface="Calibri" panose="020F0502020204030204" pitchFamily="34" charset="0"/>
              </a:rPr>
              <a:t>Florida Extension Business Professionals Conference </a:t>
            </a:r>
            <a:endParaRPr lang="en-US" sz="1400" dirty="0">
              <a:solidFill>
                <a:schemeClr val="bg1"/>
              </a:solidFill>
            </a:endParaRPr>
          </a:p>
        </p:txBody>
      </p:sp>
      <p:sp>
        <p:nvSpPr>
          <p:cNvPr id="88" name="Rectangle 65">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67">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69">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71">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A group of people holding hands together&#10;&#10;Description automatically generated">
            <a:extLst>
              <a:ext uri="{FF2B5EF4-FFF2-40B4-BE49-F238E27FC236}">
                <a16:creationId xmlns:a16="http://schemas.microsoft.com/office/drawing/2014/main" id="{1145D8DC-70BF-8393-2B7F-C70527D137C2}"/>
              </a:ext>
            </a:extLst>
          </p:cNvPr>
          <p:cNvPicPr>
            <a:picLocks noChangeAspect="1"/>
          </p:cNvPicPr>
          <p:nvPr/>
        </p:nvPicPr>
        <p:blipFill rotWithShape="1">
          <a:blip r:embed="rId3">
            <a:extLst>
              <a:ext uri="{28A0092B-C50C-407E-A947-70E740481C1C}">
                <a14:useLocalDpi xmlns:a14="http://schemas.microsoft.com/office/drawing/2010/main" val="0"/>
              </a:ext>
            </a:extLst>
          </a:blip>
          <a:srcRect l="21305" r="21305"/>
          <a:stretch/>
        </p:blipFill>
        <p:spPr>
          <a:xfrm>
            <a:off x="6055509" y="645106"/>
            <a:ext cx="4784359" cy="5564663"/>
          </a:xfrm>
          <a:prstGeom prst="rect">
            <a:avLst/>
          </a:prstGeom>
        </p:spPr>
      </p:pic>
    </p:spTree>
    <p:extLst>
      <p:ext uri="{BB962C8B-B14F-4D97-AF65-F5344CB8AC3E}">
        <p14:creationId xmlns:p14="http://schemas.microsoft.com/office/powerpoint/2010/main" val="9283731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8" name="Rectangle 47">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0" name="Rectangle 49">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2" name="Group 51">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3" name="Straight Connector 52">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88BCBDF-DB8F-63F2-EEF9-336E82C0E474}"/>
              </a:ext>
            </a:extLst>
          </p:cNvPr>
          <p:cNvPicPr>
            <a:picLocks noGrp="1" noChangeAspect="1"/>
          </p:cNvPicPr>
          <p:nvPr>
            <p:ph idx="4294967295"/>
          </p:nvPr>
        </p:nvPicPr>
        <p:blipFill rotWithShape="1">
          <a:blip r:embed="rId2"/>
          <a:srcRect t="20159" b="7131"/>
          <a:stretch/>
        </p:blipFill>
        <p:spPr>
          <a:xfrm>
            <a:off x="4646383" y="10"/>
            <a:ext cx="7545616" cy="6857990"/>
          </a:xfrm>
          <a:prstGeom prst="rect">
            <a:avLst/>
          </a:prstGeom>
        </p:spPr>
      </p:pic>
      <p:sp>
        <p:nvSpPr>
          <p:cNvPr id="59" name="Rectangle 5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61" name="Rectangle 6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85A79721-5AA5-AD7D-D84D-E46D0293C8AD}"/>
              </a:ext>
            </a:extLst>
          </p:cNvPr>
          <p:cNvSpPr>
            <a:spLocks noGrp="1"/>
          </p:cNvSpPr>
          <p:nvPr>
            <p:ph type="title"/>
          </p:nvPr>
        </p:nvSpPr>
        <p:spPr>
          <a:xfrm>
            <a:off x="466524" y="1340361"/>
            <a:ext cx="3729162" cy="3341700"/>
          </a:xfrm>
        </p:spPr>
        <p:txBody>
          <a:bodyPr vert="horz" lIns="91440" tIns="45720" rIns="91440" bIns="45720" rtlCol="0" anchor="ctr">
            <a:normAutofit/>
          </a:bodyPr>
          <a:lstStyle/>
          <a:p>
            <a:br>
              <a:rPr lang="en-US" sz="3600" dirty="0">
                <a:solidFill>
                  <a:schemeClr val="tx1"/>
                </a:solidFill>
              </a:rPr>
            </a:br>
            <a:r>
              <a:rPr lang="en-US" sz="3600" dirty="0">
                <a:solidFill>
                  <a:schemeClr val="tx1"/>
                </a:solidFill>
              </a:rPr>
              <a:t>Process of Development </a:t>
            </a:r>
          </a:p>
        </p:txBody>
      </p:sp>
      <p:sp>
        <p:nvSpPr>
          <p:cNvPr id="5" name="Text Placeholder 4">
            <a:extLst>
              <a:ext uri="{FF2B5EF4-FFF2-40B4-BE49-F238E27FC236}">
                <a16:creationId xmlns:a16="http://schemas.microsoft.com/office/drawing/2014/main" id="{C35B0A4B-C3B5-26F5-4FC5-F7120D692320}"/>
              </a:ext>
            </a:extLst>
          </p:cNvPr>
          <p:cNvSpPr>
            <a:spLocks noGrp="1"/>
          </p:cNvSpPr>
          <p:nvPr>
            <p:ph type="body" idx="1"/>
          </p:nvPr>
        </p:nvSpPr>
        <p:spPr>
          <a:xfrm>
            <a:off x="434284" y="4731476"/>
            <a:ext cx="3793642" cy="970905"/>
          </a:xfrm>
        </p:spPr>
        <p:txBody>
          <a:bodyPr vert="horz" lIns="91440" tIns="45720" rIns="91440" bIns="45720" rtlCol="0">
            <a:normAutofit/>
          </a:bodyPr>
          <a:lstStyle/>
          <a:p>
            <a:pPr>
              <a:spcBef>
                <a:spcPts val="0"/>
              </a:spcBef>
              <a:spcAft>
                <a:spcPts val="600"/>
              </a:spcAft>
            </a:pPr>
            <a:r>
              <a:rPr lang="en-US" spc="80">
                <a:solidFill>
                  <a:schemeClr val="tx1"/>
                </a:solidFill>
              </a:rPr>
              <a:t>Detecting Your Team’s Purpose </a:t>
            </a:r>
          </a:p>
        </p:txBody>
      </p:sp>
    </p:spTree>
    <p:extLst>
      <p:ext uri="{BB962C8B-B14F-4D97-AF65-F5344CB8AC3E}">
        <p14:creationId xmlns:p14="http://schemas.microsoft.com/office/powerpoint/2010/main" val="351214757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8465CCF3-C7B5-AE27-69FA-D97C61FD5C48}"/>
              </a:ext>
            </a:extLst>
          </p:cNvPr>
          <p:cNvPicPr>
            <a:picLocks noChangeAspect="1"/>
          </p:cNvPicPr>
          <p:nvPr/>
        </p:nvPicPr>
        <p:blipFill rotWithShape="1">
          <a:blip r:embed="rId2"/>
          <a:srcRect r="6198" b="-2"/>
          <a:stretch/>
        </p:blipFill>
        <p:spPr>
          <a:xfrm>
            <a:off x="234696" y="237744"/>
            <a:ext cx="3996183" cy="6382512"/>
          </a:xfrm>
          <a:prstGeom prst="rect">
            <a:avLst/>
          </a:prstGeom>
        </p:spPr>
      </p:pic>
      <p:sp>
        <p:nvSpPr>
          <p:cNvPr id="14" name="Rectangle 13">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E637494-210A-AB3D-DC97-86534ED0610C}"/>
              </a:ext>
            </a:extLst>
          </p:cNvPr>
          <p:cNvSpPr>
            <a:spLocks noGrp="1"/>
          </p:cNvSpPr>
          <p:nvPr>
            <p:ph type="title"/>
          </p:nvPr>
        </p:nvSpPr>
        <p:spPr>
          <a:xfrm>
            <a:off x="4965192" y="642593"/>
            <a:ext cx="6280826" cy="1746504"/>
          </a:xfrm>
        </p:spPr>
        <p:txBody>
          <a:bodyPr>
            <a:normAutofit/>
          </a:bodyPr>
          <a:lstStyle/>
          <a:p>
            <a:r>
              <a:rPr lang="en-US" sz="4400" dirty="0"/>
              <a:t>Questions to Consider</a:t>
            </a:r>
          </a:p>
        </p:txBody>
      </p:sp>
      <p:sp>
        <p:nvSpPr>
          <p:cNvPr id="3" name="Content Placeholder 2">
            <a:extLst>
              <a:ext uri="{FF2B5EF4-FFF2-40B4-BE49-F238E27FC236}">
                <a16:creationId xmlns:a16="http://schemas.microsoft.com/office/drawing/2014/main" id="{5E564B5E-6EEA-2DB7-9664-FC10AE5B490C}"/>
              </a:ext>
            </a:extLst>
          </p:cNvPr>
          <p:cNvSpPr>
            <a:spLocks noGrp="1"/>
          </p:cNvSpPr>
          <p:nvPr>
            <p:ph idx="1"/>
          </p:nvPr>
        </p:nvSpPr>
        <p:spPr>
          <a:xfrm>
            <a:off x="4965192" y="2386584"/>
            <a:ext cx="6280826" cy="3648456"/>
          </a:xfrm>
        </p:spPr>
        <p:txBody>
          <a:bodyPr>
            <a:normAutofit/>
          </a:bodyPr>
          <a:lstStyle/>
          <a:p>
            <a:pPr>
              <a:buFont typeface="Arial" panose="020B0604020202020204" pitchFamily="34" charset="0"/>
              <a:buChar char="•"/>
            </a:pPr>
            <a:r>
              <a:rPr lang="en-US" sz="4000" dirty="0"/>
              <a:t>What do we do?</a:t>
            </a:r>
          </a:p>
          <a:p>
            <a:pPr>
              <a:buFont typeface="Arial" panose="020B0604020202020204" pitchFamily="34" charset="0"/>
              <a:buChar char="•"/>
            </a:pPr>
            <a:r>
              <a:rPr lang="en-US" sz="4000" dirty="0"/>
              <a:t>For whom do we do it?</a:t>
            </a:r>
          </a:p>
          <a:p>
            <a:pPr>
              <a:buFont typeface="Arial" panose="020B0604020202020204" pitchFamily="34" charset="0"/>
              <a:buChar char="•"/>
            </a:pPr>
            <a:r>
              <a:rPr lang="en-US" sz="4000" dirty="0"/>
              <a:t>Why does it matter?</a:t>
            </a:r>
          </a:p>
          <a:p>
            <a:pPr>
              <a:buFont typeface="Arial" panose="020B0604020202020204" pitchFamily="34" charset="0"/>
              <a:buChar char="•"/>
            </a:pPr>
            <a:r>
              <a:rPr lang="en-US" sz="4000" dirty="0"/>
              <a:t>What inspires us about the work we do? </a:t>
            </a:r>
          </a:p>
        </p:txBody>
      </p:sp>
    </p:spTree>
    <p:extLst>
      <p:ext uri="{BB962C8B-B14F-4D97-AF65-F5344CB8AC3E}">
        <p14:creationId xmlns:p14="http://schemas.microsoft.com/office/powerpoint/2010/main" val="346633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2757-6BD8-5F94-E309-DB1643354FA6}"/>
              </a:ext>
            </a:extLst>
          </p:cNvPr>
          <p:cNvSpPr>
            <a:spLocks noGrp="1"/>
          </p:cNvSpPr>
          <p:nvPr>
            <p:ph type="title"/>
          </p:nvPr>
        </p:nvSpPr>
        <p:spPr/>
        <p:txBody>
          <a:bodyPr/>
          <a:lstStyle/>
          <a:p>
            <a:r>
              <a:rPr lang="en-US" dirty="0"/>
              <a:t>Let’s Try it Out – An Activity </a:t>
            </a:r>
          </a:p>
        </p:txBody>
      </p:sp>
      <p:sp>
        <p:nvSpPr>
          <p:cNvPr id="3" name="Content Placeholder 2">
            <a:extLst>
              <a:ext uri="{FF2B5EF4-FFF2-40B4-BE49-F238E27FC236}">
                <a16:creationId xmlns:a16="http://schemas.microsoft.com/office/drawing/2014/main" id="{F92A55D4-980B-1631-5B3A-1F3B91BC7A06}"/>
              </a:ext>
            </a:extLst>
          </p:cNvPr>
          <p:cNvSpPr>
            <a:spLocks noGrp="1"/>
          </p:cNvSpPr>
          <p:nvPr>
            <p:ph idx="1"/>
          </p:nvPr>
        </p:nvSpPr>
        <p:spPr/>
        <p:txBody>
          <a:bodyPr/>
          <a:lstStyle/>
          <a:p>
            <a:pPr>
              <a:buFont typeface="Arial" panose="020B0604020202020204" pitchFamily="34" charset="0"/>
              <a:buChar char="•"/>
            </a:pPr>
            <a:r>
              <a:rPr lang="en-US" sz="2800" dirty="0"/>
              <a:t>Working first individually, answer the following questions about your team</a:t>
            </a:r>
          </a:p>
          <a:p>
            <a:pPr lvl="1">
              <a:buFont typeface="Arial" panose="020B0604020202020204" pitchFamily="34" charset="0"/>
              <a:buChar char="•"/>
            </a:pPr>
            <a:r>
              <a:rPr lang="en-US" sz="2400" dirty="0"/>
              <a:t>What do we do?</a:t>
            </a:r>
          </a:p>
          <a:p>
            <a:pPr lvl="1">
              <a:buFont typeface="Arial" panose="020B0604020202020204" pitchFamily="34" charset="0"/>
              <a:buChar char="•"/>
            </a:pPr>
            <a:r>
              <a:rPr lang="en-US" sz="2400" dirty="0"/>
              <a:t>For whom do we do it?</a:t>
            </a:r>
          </a:p>
          <a:p>
            <a:pPr lvl="1">
              <a:buFont typeface="Arial" panose="020B0604020202020204" pitchFamily="34" charset="0"/>
              <a:buChar char="•"/>
            </a:pPr>
            <a:r>
              <a:rPr lang="en-US" sz="2400" dirty="0"/>
              <a:t>Why does this matter?</a:t>
            </a:r>
          </a:p>
          <a:p>
            <a:pPr lvl="1">
              <a:buFont typeface="Arial" panose="020B0604020202020204" pitchFamily="34" charset="0"/>
              <a:buChar char="•"/>
            </a:pPr>
            <a:r>
              <a:rPr lang="en-US" sz="2400" dirty="0"/>
              <a:t>What inspires us about the work we do? </a:t>
            </a:r>
          </a:p>
          <a:p>
            <a:pPr>
              <a:buFont typeface="Arial" panose="020B0604020202020204" pitchFamily="34" charset="0"/>
              <a:buChar char="•"/>
            </a:pPr>
            <a:r>
              <a:rPr lang="en-US" sz="2800" dirty="0"/>
              <a:t>Share your responses with a partner </a:t>
            </a:r>
          </a:p>
          <a:p>
            <a:pPr lvl="1"/>
            <a:endParaRPr lang="en-US" dirty="0"/>
          </a:p>
        </p:txBody>
      </p:sp>
    </p:spTree>
    <p:extLst>
      <p:ext uri="{BB962C8B-B14F-4D97-AF65-F5344CB8AC3E}">
        <p14:creationId xmlns:p14="http://schemas.microsoft.com/office/powerpoint/2010/main" val="323265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2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Rectangle 26">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9" name="Rectangle 28">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80" name="Rectangle 30">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3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34" name="Straight Connector 33">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2" name="Rectangle 37">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3" name="Rectangle 39">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41">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43">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86" name="Rectangle 45">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4" name="TextBox 3">
            <a:extLst>
              <a:ext uri="{FF2B5EF4-FFF2-40B4-BE49-F238E27FC236}">
                <a16:creationId xmlns:a16="http://schemas.microsoft.com/office/drawing/2014/main" id="{11F370E8-0A49-1173-A2BE-C2634D9539EF}"/>
              </a:ext>
            </a:extLst>
          </p:cNvPr>
          <p:cNvSpPr txBox="1"/>
          <p:nvPr/>
        </p:nvSpPr>
        <p:spPr>
          <a:xfrm>
            <a:off x="1256493" y="1559768"/>
            <a:ext cx="2978281" cy="3135379"/>
          </a:xfrm>
          <a:prstGeom prst="rect">
            <a:avLst/>
          </a:prstGeom>
        </p:spPr>
        <p:txBody>
          <a:bodyPr vert="horz" lIns="91440" tIns="45720" rIns="91440" bIns="45720" rtlCol="0" anchor="ctr">
            <a:normAutofit/>
          </a:bodyPr>
          <a:lstStyle/>
          <a:p>
            <a:pPr algn="ctr">
              <a:lnSpc>
                <a:spcPct val="83000"/>
              </a:lnSpc>
              <a:spcBef>
                <a:spcPct val="0"/>
              </a:spcBef>
              <a:spcAft>
                <a:spcPts val="600"/>
              </a:spcAft>
              <a:buClr>
                <a:schemeClr val="tx1">
                  <a:lumMod val="85000"/>
                  <a:lumOff val="15000"/>
                </a:schemeClr>
              </a:buClr>
            </a:pPr>
            <a:r>
              <a:rPr lang="en-US" sz="4800" cap="all" spc="-100" dirty="0">
                <a:solidFill>
                  <a:schemeClr val="bg1"/>
                </a:solidFill>
                <a:latin typeface="+mj-lt"/>
              </a:rPr>
              <a:t>Purpose is good. Shared purpose is better. </a:t>
            </a:r>
          </a:p>
        </p:txBody>
      </p:sp>
      <p:sp>
        <p:nvSpPr>
          <p:cNvPr id="87" name="Rectangle 47">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8" name="Straight Connector 49">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51">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53">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5B41CA3-AA24-48D0-1423-A19B42D32F65}"/>
              </a:ext>
            </a:extLst>
          </p:cNvPr>
          <p:cNvPicPr>
            <a:picLocks noChangeAspect="1"/>
          </p:cNvPicPr>
          <p:nvPr/>
        </p:nvPicPr>
        <p:blipFill>
          <a:blip r:embed="rId3"/>
          <a:stretch>
            <a:fillRect/>
          </a:stretch>
        </p:blipFill>
        <p:spPr>
          <a:xfrm>
            <a:off x="5346570" y="1357441"/>
            <a:ext cx="6202238" cy="4139993"/>
          </a:xfrm>
          <a:prstGeom prst="rect">
            <a:avLst/>
          </a:prstGeom>
        </p:spPr>
      </p:pic>
    </p:spTree>
    <p:extLst>
      <p:ext uri="{BB962C8B-B14F-4D97-AF65-F5344CB8AC3E}">
        <p14:creationId xmlns:p14="http://schemas.microsoft.com/office/powerpoint/2010/main" val="322650045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BBAB976B-F459-977D-4CDF-4CE852FA2004}"/>
              </a:ext>
            </a:extLst>
          </p:cNvPr>
          <p:cNvPicPr>
            <a:picLocks noChangeAspect="1"/>
          </p:cNvPicPr>
          <p:nvPr/>
        </p:nvPicPr>
        <p:blipFill rotWithShape="1">
          <a:blip r:embed="rId2"/>
          <a:srcRect r="6198" b="-2"/>
          <a:stretch/>
        </p:blipFill>
        <p:spPr>
          <a:xfrm>
            <a:off x="234696" y="237744"/>
            <a:ext cx="3996183" cy="6382512"/>
          </a:xfrm>
          <a:prstGeom prst="rect">
            <a:avLst/>
          </a:prstGeom>
        </p:spPr>
      </p:pic>
      <p:sp>
        <p:nvSpPr>
          <p:cNvPr id="13" name="Rectangle 12">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786B165-0EE5-1A77-A88C-F3CF3AF1823A}"/>
              </a:ext>
            </a:extLst>
          </p:cNvPr>
          <p:cNvSpPr>
            <a:spLocks noGrp="1"/>
          </p:cNvSpPr>
          <p:nvPr>
            <p:ph type="title"/>
          </p:nvPr>
        </p:nvSpPr>
        <p:spPr>
          <a:xfrm>
            <a:off x="4965192" y="642593"/>
            <a:ext cx="6280826" cy="1746504"/>
          </a:xfrm>
        </p:spPr>
        <p:txBody>
          <a:bodyPr>
            <a:normAutofit/>
          </a:bodyPr>
          <a:lstStyle/>
          <a:p>
            <a:r>
              <a:rPr lang="en-US" sz="4400" dirty="0"/>
              <a:t>Next Steps </a:t>
            </a:r>
          </a:p>
        </p:txBody>
      </p:sp>
      <p:sp>
        <p:nvSpPr>
          <p:cNvPr id="3" name="Content Placeholder 2">
            <a:extLst>
              <a:ext uri="{FF2B5EF4-FFF2-40B4-BE49-F238E27FC236}">
                <a16:creationId xmlns:a16="http://schemas.microsoft.com/office/drawing/2014/main" id="{B18D925B-08D9-35FF-2A2E-15E65E1949AE}"/>
              </a:ext>
            </a:extLst>
          </p:cNvPr>
          <p:cNvSpPr>
            <a:spLocks noGrp="1"/>
          </p:cNvSpPr>
          <p:nvPr>
            <p:ph idx="1"/>
          </p:nvPr>
        </p:nvSpPr>
        <p:spPr>
          <a:xfrm>
            <a:off x="4965192" y="2386584"/>
            <a:ext cx="6280826" cy="3648456"/>
          </a:xfrm>
        </p:spPr>
        <p:txBody>
          <a:bodyPr>
            <a:normAutofit/>
          </a:bodyPr>
          <a:lstStyle/>
          <a:p>
            <a:r>
              <a:rPr lang="en-US" sz="2800" dirty="0"/>
              <a:t>Discuss the “</a:t>
            </a:r>
            <a:r>
              <a:rPr lang="en-US" sz="2800" i="1" dirty="0"/>
              <a:t>purpose questions” </a:t>
            </a:r>
            <a:r>
              <a:rPr lang="en-US" sz="2800" dirty="0"/>
              <a:t>as a team</a:t>
            </a:r>
          </a:p>
          <a:p>
            <a:pPr lvl="1"/>
            <a:r>
              <a:rPr lang="en-US" sz="2600" dirty="0"/>
              <a:t>Create a statement </a:t>
            </a:r>
          </a:p>
          <a:p>
            <a:endParaRPr lang="en-US" dirty="0"/>
          </a:p>
        </p:txBody>
      </p:sp>
    </p:spTree>
    <p:extLst>
      <p:ext uri="{BB962C8B-B14F-4D97-AF65-F5344CB8AC3E}">
        <p14:creationId xmlns:p14="http://schemas.microsoft.com/office/powerpoint/2010/main" val="233763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487D4-4977-8E42-4D15-1115B37F1B6C}"/>
              </a:ext>
            </a:extLst>
          </p:cNvPr>
          <p:cNvSpPr>
            <a:spLocks noGrp="1"/>
          </p:cNvSpPr>
          <p:nvPr>
            <p:ph type="title"/>
          </p:nvPr>
        </p:nvSpPr>
        <p:spPr/>
        <p:txBody>
          <a:bodyPr>
            <a:normAutofit/>
          </a:bodyPr>
          <a:lstStyle/>
          <a:p>
            <a:r>
              <a:rPr lang="en-US" sz="4400" dirty="0"/>
              <a:t>Reinforcing Structures </a:t>
            </a:r>
          </a:p>
        </p:txBody>
      </p:sp>
      <p:graphicFrame>
        <p:nvGraphicFramePr>
          <p:cNvPr id="4" name="Diagram 3">
            <a:extLst>
              <a:ext uri="{FF2B5EF4-FFF2-40B4-BE49-F238E27FC236}">
                <a16:creationId xmlns:a16="http://schemas.microsoft.com/office/drawing/2014/main" id="{6103409B-E2BC-E3D1-BE20-E61A268D2E82}"/>
              </a:ext>
            </a:extLst>
          </p:cNvPr>
          <p:cNvGraphicFramePr/>
          <p:nvPr>
            <p:extLst>
              <p:ext uri="{D42A27DB-BD31-4B8C-83A1-F6EECF244321}">
                <p14:modId xmlns:p14="http://schemas.microsoft.com/office/powerpoint/2010/main" val="3871540066"/>
              </p:ext>
            </p:extLst>
          </p:nvPr>
        </p:nvGraphicFramePr>
        <p:xfrm>
          <a:off x="1132514" y="2014194"/>
          <a:ext cx="9848675" cy="420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93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6582F-CE35-F94A-7A0C-CAB5903F021C}"/>
              </a:ext>
            </a:extLst>
          </p:cNvPr>
          <p:cNvSpPr>
            <a:spLocks noGrp="1"/>
          </p:cNvSpPr>
          <p:nvPr>
            <p:ph type="title"/>
          </p:nvPr>
        </p:nvSpPr>
        <p:spPr>
          <a:xfrm>
            <a:off x="6579450" y="727627"/>
            <a:ext cx="4957553" cy="1645920"/>
          </a:xfrm>
        </p:spPr>
        <p:txBody>
          <a:bodyPr>
            <a:normAutofit/>
          </a:bodyPr>
          <a:lstStyle/>
          <a:p>
            <a:r>
              <a:rPr lang="en-US" sz="4400" dirty="0"/>
              <a:t>Some Cautions</a:t>
            </a:r>
          </a:p>
        </p:txBody>
      </p:sp>
      <p:sp>
        <p:nvSpPr>
          <p:cNvPr id="15" name="Rectangle 8">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16" name="Rectangle 10">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Picture 3">
            <a:extLst>
              <a:ext uri="{FF2B5EF4-FFF2-40B4-BE49-F238E27FC236}">
                <a16:creationId xmlns:a16="http://schemas.microsoft.com/office/drawing/2014/main" id="{5745492E-FBEA-2FFA-9A80-D223E03559CC}"/>
              </a:ext>
            </a:extLst>
          </p:cNvPr>
          <p:cNvPicPr>
            <a:picLocks noChangeAspect="1"/>
          </p:cNvPicPr>
          <p:nvPr/>
        </p:nvPicPr>
        <p:blipFill>
          <a:blip r:embed="rId2"/>
          <a:stretch>
            <a:fillRect/>
          </a:stretch>
        </p:blipFill>
        <p:spPr>
          <a:xfrm>
            <a:off x="1205256" y="1964764"/>
            <a:ext cx="4414438" cy="2946637"/>
          </a:xfrm>
          <a:prstGeom prst="rect">
            <a:avLst/>
          </a:prstGeom>
        </p:spPr>
      </p:pic>
      <p:sp>
        <p:nvSpPr>
          <p:cNvPr id="3" name="Content Placeholder 2">
            <a:extLst>
              <a:ext uri="{FF2B5EF4-FFF2-40B4-BE49-F238E27FC236}">
                <a16:creationId xmlns:a16="http://schemas.microsoft.com/office/drawing/2014/main" id="{D18B8830-510D-C2B9-7444-7F299C72C374}"/>
              </a:ext>
            </a:extLst>
          </p:cNvPr>
          <p:cNvSpPr>
            <a:spLocks noGrp="1"/>
          </p:cNvSpPr>
          <p:nvPr>
            <p:ph idx="1"/>
          </p:nvPr>
        </p:nvSpPr>
        <p:spPr>
          <a:xfrm>
            <a:off x="6579450" y="2538919"/>
            <a:ext cx="4957554" cy="3496120"/>
          </a:xfrm>
        </p:spPr>
        <p:txBody>
          <a:bodyPr>
            <a:normAutofit/>
          </a:bodyPr>
          <a:lstStyle/>
          <a:p>
            <a:r>
              <a:rPr lang="en-US" sz="2800" dirty="0"/>
              <a:t>Wordsmithing</a:t>
            </a:r>
          </a:p>
          <a:p>
            <a:r>
              <a:rPr lang="en-US" sz="2800" dirty="0"/>
              <a:t>Overcomplicated or too long </a:t>
            </a:r>
          </a:p>
          <a:p>
            <a:r>
              <a:rPr lang="en-US" sz="2800"/>
              <a:t>Uninspiring </a:t>
            </a:r>
            <a:endParaRPr lang="en-US" sz="2800" dirty="0"/>
          </a:p>
          <a:p>
            <a:r>
              <a:rPr lang="en-US" sz="2800" dirty="0"/>
              <a:t>Lives only on a website</a:t>
            </a:r>
          </a:p>
          <a:p>
            <a:pPr marL="0" indent="0">
              <a:buNone/>
            </a:pPr>
            <a:r>
              <a:rPr lang="en-US" sz="2800" dirty="0"/>
              <a:t> </a:t>
            </a:r>
          </a:p>
          <a:p>
            <a:endParaRPr lang="en-US" sz="2800" dirty="0"/>
          </a:p>
          <a:p>
            <a:endParaRPr lang="en-US" dirty="0"/>
          </a:p>
        </p:txBody>
      </p:sp>
    </p:spTree>
    <p:extLst>
      <p:ext uri="{BB962C8B-B14F-4D97-AF65-F5344CB8AC3E}">
        <p14:creationId xmlns:p14="http://schemas.microsoft.com/office/powerpoint/2010/main" val="381241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A33F98E-2ED2-A5CF-0298-F15D84C57258}"/>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427667" y="803063"/>
            <a:ext cx="9336665" cy="5251874"/>
          </a:xfrm>
          <a:prstGeom prst="rect">
            <a:avLst/>
          </a:prstGeom>
        </p:spPr>
      </p:pic>
    </p:spTree>
    <p:extLst>
      <p:ext uri="{BB962C8B-B14F-4D97-AF65-F5344CB8AC3E}">
        <p14:creationId xmlns:p14="http://schemas.microsoft.com/office/powerpoint/2010/main" val="394970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199"/>
            <a:ext cx="11281609" cy="2146164"/>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2" name="Rectangle 21">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0453"/>
            <a:ext cx="10954512" cy="1819656"/>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4EBA39F8-C32A-ECDE-CF66-E140F9B8185D}"/>
              </a:ext>
            </a:extLst>
          </p:cNvPr>
          <p:cNvSpPr>
            <a:spLocks noGrp="1"/>
          </p:cNvSpPr>
          <p:nvPr>
            <p:ph type="title"/>
          </p:nvPr>
        </p:nvSpPr>
        <p:spPr>
          <a:xfrm>
            <a:off x="1064794" y="844481"/>
            <a:ext cx="10058400" cy="1371600"/>
          </a:xfrm>
        </p:spPr>
        <p:txBody>
          <a:bodyPr>
            <a:normAutofit/>
          </a:bodyPr>
          <a:lstStyle/>
          <a:p>
            <a:pPr algn="ctr"/>
            <a:r>
              <a:rPr lang="en-US" dirty="0">
                <a:solidFill>
                  <a:schemeClr val="bg1"/>
                </a:solidFill>
              </a:rPr>
              <a:t>Recap </a:t>
            </a:r>
          </a:p>
        </p:txBody>
      </p:sp>
      <p:graphicFrame>
        <p:nvGraphicFramePr>
          <p:cNvPr id="5" name="Content Placeholder 2">
            <a:extLst>
              <a:ext uri="{FF2B5EF4-FFF2-40B4-BE49-F238E27FC236}">
                <a16:creationId xmlns:a16="http://schemas.microsoft.com/office/drawing/2014/main" id="{F01569C9-EC97-443E-6CDE-BF1AC0F22B68}"/>
              </a:ext>
            </a:extLst>
          </p:cNvPr>
          <p:cNvGraphicFramePr>
            <a:graphicFrameLocks noGrp="1"/>
          </p:cNvGraphicFramePr>
          <p:nvPr>
            <p:ph idx="1"/>
            <p:extLst>
              <p:ext uri="{D42A27DB-BD31-4B8C-83A1-F6EECF244321}">
                <p14:modId xmlns:p14="http://schemas.microsoft.com/office/powerpoint/2010/main" val="3577627642"/>
              </p:ext>
            </p:extLst>
          </p:nvPr>
        </p:nvGraphicFramePr>
        <p:xfrm>
          <a:off x="1473200" y="3060562"/>
          <a:ext cx="9269012" cy="2908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56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C64BB87-02D8-BA51-72AF-FE30199391DB}"/>
              </a:ext>
            </a:extLst>
          </p:cNvPr>
          <p:cNvPicPr>
            <a:picLocks noGrp="1" noChangeAspect="1"/>
          </p:cNvPicPr>
          <p:nvPr>
            <p:ph idx="1"/>
          </p:nvPr>
        </p:nvPicPr>
        <p:blipFill>
          <a:blip r:embed="rId3"/>
          <a:stretch>
            <a:fillRect/>
          </a:stretch>
        </p:blipFill>
        <p:spPr>
          <a:xfrm>
            <a:off x="5346570" y="1357441"/>
            <a:ext cx="6202238" cy="4139993"/>
          </a:xfrm>
          <a:prstGeom prst="rect">
            <a:avLst/>
          </a:prstGeom>
        </p:spPr>
      </p:pic>
      <p:sp>
        <p:nvSpPr>
          <p:cNvPr id="7" name="TextBox 6">
            <a:extLst>
              <a:ext uri="{FF2B5EF4-FFF2-40B4-BE49-F238E27FC236}">
                <a16:creationId xmlns:a16="http://schemas.microsoft.com/office/drawing/2014/main" id="{74542C98-994E-D899-FB87-4E8DB7C6009A}"/>
              </a:ext>
            </a:extLst>
          </p:cNvPr>
          <p:cNvSpPr txBox="1"/>
          <p:nvPr/>
        </p:nvSpPr>
        <p:spPr>
          <a:xfrm>
            <a:off x="887043" y="2548665"/>
            <a:ext cx="3682135" cy="1015663"/>
          </a:xfrm>
          <a:prstGeom prst="rect">
            <a:avLst/>
          </a:prstGeom>
          <a:noFill/>
        </p:spPr>
        <p:txBody>
          <a:bodyPr wrap="square" rtlCol="0">
            <a:spAutoFit/>
          </a:bodyPr>
          <a:lstStyle/>
          <a:p>
            <a:pPr algn="ctr"/>
            <a:r>
              <a:rPr lang="en-US" sz="3600" dirty="0">
                <a:solidFill>
                  <a:schemeClr val="bg1"/>
                </a:solidFill>
              </a:rPr>
              <a:t>Courtney Moon</a:t>
            </a:r>
          </a:p>
          <a:p>
            <a:pPr algn="ctr"/>
            <a:r>
              <a:rPr lang="en-US" sz="2400" dirty="0">
                <a:solidFill>
                  <a:schemeClr val="bg1"/>
                </a:solidFill>
              </a:rPr>
              <a:t>Courtney.moon@ufl.edu  </a:t>
            </a:r>
          </a:p>
        </p:txBody>
      </p:sp>
    </p:spTree>
    <p:extLst>
      <p:ext uri="{BB962C8B-B14F-4D97-AF65-F5344CB8AC3E}">
        <p14:creationId xmlns:p14="http://schemas.microsoft.com/office/powerpoint/2010/main" val="107097055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4EBA39F8-C32A-ECDE-CF66-E140F9B8185D}"/>
              </a:ext>
            </a:extLst>
          </p:cNvPr>
          <p:cNvSpPr>
            <a:spLocks noGrp="1"/>
          </p:cNvSpPr>
          <p:nvPr>
            <p:ph type="title"/>
          </p:nvPr>
        </p:nvSpPr>
        <p:spPr>
          <a:xfrm>
            <a:off x="1066800" y="642594"/>
            <a:ext cx="10058400" cy="1371600"/>
          </a:xfrm>
        </p:spPr>
        <p:txBody>
          <a:bodyPr>
            <a:normAutofit/>
          </a:bodyPr>
          <a:lstStyle/>
          <a:p>
            <a:pPr algn="ctr"/>
            <a:r>
              <a:rPr lang="en-US" dirty="0"/>
              <a:t>Our Session’s Focus</a:t>
            </a:r>
          </a:p>
        </p:txBody>
      </p:sp>
      <p:graphicFrame>
        <p:nvGraphicFramePr>
          <p:cNvPr id="5" name="Content Placeholder 2">
            <a:extLst>
              <a:ext uri="{FF2B5EF4-FFF2-40B4-BE49-F238E27FC236}">
                <a16:creationId xmlns:a16="http://schemas.microsoft.com/office/drawing/2014/main" id="{F01569C9-EC97-443E-6CDE-BF1AC0F22B68}"/>
              </a:ext>
            </a:extLst>
          </p:cNvPr>
          <p:cNvGraphicFramePr>
            <a:graphicFrameLocks noGrp="1"/>
          </p:cNvGraphicFramePr>
          <p:nvPr>
            <p:ph idx="1"/>
            <p:extLst>
              <p:ext uri="{D42A27DB-BD31-4B8C-83A1-F6EECF244321}">
                <p14:modId xmlns:p14="http://schemas.microsoft.com/office/powerpoint/2010/main" val="3976023223"/>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6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4666-B5C0-BD74-C6F3-AA0232FE5C53}"/>
              </a:ext>
            </a:extLst>
          </p:cNvPr>
          <p:cNvSpPr>
            <a:spLocks noGrp="1"/>
          </p:cNvSpPr>
          <p:nvPr>
            <p:ph type="title"/>
          </p:nvPr>
        </p:nvSpPr>
        <p:spPr/>
        <p:txBody>
          <a:bodyPr>
            <a:normAutofit/>
          </a:bodyPr>
          <a:lstStyle/>
          <a:p>
            <a:r>
              <a:rPr lang="en-US" sz="4400" dirty="0"/>
              <a:t>A Comparison </a:t>
            </a:r>
          </a:p>
        </p:txBody>
      </p:sp>
      <p:sp>
        <p:nvSpPr>
          <p:cNvPr id="4" name="Text Placeholder 3">
            <a:extLst>
              <a:ext uri="{FF2B5EF4-FFF2-40B4-BE49-F238E27FC236}">
                <a16:creationId xmlns:a16="http://schemas.microsoft.com/office/drawing/2014/main" id="{887D0465-46C6-F36E-A744-F9AC79A81918}"/>
              </a:ext>
            </a:extLst>
          </p:cNvPr>
          <p:cNvSpPr>
            <a:spLocks noGrp="1"/>
          </p:cNvSpPr>
          <p:nvPr>
            <p:ph type="body" idx="1"/>
          </p:nvPr>
        </p:nvSpPr>
        <p:spPr/>
        <p:txBody>
          <a:bodyPr>
            <a:normAutofit/>
          </a:bodyPr>
          <a:lstStyle/>
          <a:p>
            <a:r>
              <a:rPr lang="en-US" sz="3200" dirty="0"/>
              <a:t>Groups</a:t>
            </a:r>
          </a:p>
        </p:txBody>
      </p:sp>
      <p:sp>
        <p:nvSpPr>
          <p:cNvPr id="5" name="Content Placeholder 4">
            <a:extLst>
              <a:ext uri="{FF2B5EF4-FFF2-40B4-BE49-F238E27FC236}">
                <a16:creationId xmlns:a16="http://schemas.microsoft.com/office/drawing/2014/main" id="{569A2F77-E9DA-7BD1-C5FF-1F82E0045451}"/>
              </a:ext>
            </a:extLst>
          </p:cNvPr>
          <p:cNvSpPr>
            <a:spLocks noGrp="1"/>
          </p:cNvSpPr>
          <p:nvPr>
            <p:ph sz="half" idx="2"/>
          </p:nvPr>
        </p:nvSpPr>
        <p:spPr/>
        <p:txBody>
          <a:bodyPr>
            <a:normAutofit fontScale="92500"/>
          </a:bodyPr>
          <a:lstStyle/>
          <a:p>
            <a:pPr eaLnBrk="1" hangingPunct="1"/>
            <a:r>
              <a:rPr lang="en-US" sz="2800" dirty="0"/>
              <a:t>Independent</a:t>
            </a:r>
          </a:p>
          <a:p>
            <a:pPr eaLnBrk="1" hangingPunct="1"/>
            <a:r>
              <a:rPr lang="en-US" sz="2800" dirty="0"/>
              <a:t>Focused on personal objectives</a:t>
            </a:r>
          </a:p>
          <a:p>
            <a:pPr eaLnBrk="1" hangingPunct="1"/>
            <a:r>
              <a:rPr lang="en-US" sz="2800" dirty="0"/>
              <a:t>“Hired-hands”</a:t>
            </a:r>
          </a:p>
          <a:p>
            <a:pPr eaLnBrk="1" hangingPunct="1"/>
            <a:r>
              <a:rPr lang="en-US" sz="2800" dirty="0"/>
              <a:t>Distrustful</a:t>
            </a:r>
          </a:p>
          <a:p>
            <a:pPr eaLnBrk="1" hangingPunct="1"/>
            <a:r>
              <a:rPr lang="en-US" sz="2800" dirty="0"/>
              <a:t>Don’t know how to deal with conflict</a:t>
            </a:r>
          </a:p>
          <a:p>
            <a:endParaRPr lang="en-US" dirty="0"/>
          </a:p>
        </p:txBody>
      </p:sp>
      <p:sp>
        <p:nvSpPr>
          <p:cNvPr id="6" name="Text Placeholder 5">
            <a:extLst>
              <a:ext uri="{FF2B5EF4-FFF2-40B4-BE49-F238E27FC236}">
                <a16:creationId xmlns:a16="http://schemas.microsoft.com/office/drawing/2014/main" id="{A44FF17A-914B-B942-315F-13B501446C5A}"/>
              </a:ext>
            </a:extLst>
          </p:cNvPr>
          <p:cNvSpPr>
            <a:spLocks noGrp="1"/>
          </p:cNvSpPr>
          <p:nvPr>
            <p:ph type="body" sz="quarter" idx="3"/>
          </p:nvPr>
        </p:nvSpPr>
        <p:spPr/>
        <p:txBody>
          <a:bodyPr>
            <a:normAutofit/>
          </a:bodyPr>
          <a:lstStyle/>
          <a:p>
            <a:r>
              <a:rPr lang="en-US" sz="3200" dirty="0"/>
              <a:t>Teams </a:t>
            </a:r>
          </a:p>
        </p:txBody>
      </p:sp>
      <p:sp>
        <p:nvSpPr>
          <p:cNvPr id="7" name="Content Placeholder 6">
            <a:extLst>
              <a:ext uri="{FF2B5EF4-FFF2-40B4-BE49-F238E27FC236}">
                <a16:creationId xmlns:a16="http://schemas.microsoft.com/office/drawing/2014/main" id="{80412AF3-8FF9-2668-EED3-A05974D7FFE2}"/>
              </a:ext>
            </a:extLst>
          </p:cNvPr>
          <p:cNvSpPr>
            <a:spLocks noGrp="1"/>
          </p:cNvSpPr>
          <p:nvPr>
            <p:ph sz="quarter" idx="4"/>
          </p:nvPr>
        </p:nvSpPr>
        <p:spPr/>
        <p:txBody>
          <a:bodyPr>
            <a:normAutofit fontScale="92500"/>
          </a:bodyPr>
          <a:lstStyle/>
          <a:p>
            <a:pPr eaLnBrk="1" hangingPunct="1"/>
            <a:r>
              <a:rPr lang="en-US" sz="2800" dirty="0"/>
              <a:t>Interdependent</a:t>
            </a:r>
          </a:p>
          <a:p>
            <a:pPr eaLnBrk="1" hangingPunct="1"/>
            <a:r>
              <a:rPr lang="en-US" sz="2800" dirty="0"/>
              <a:t>Aligned with team’s objectives</a:t>
            </a:r>
          </a:p>
          <a:p>
            <a:pPr eaLnBrk="1" hangingPunct="1"/>
            <a:r>
              <a:rPr lang="en-US" sz="2800" dirty="0"/>
              <a:t>Take ownership</a:t>
            </a:r>
          </a:p>
          <a:p>
            <a:pPr eaLnBrk="1" hangingPunct="1"/>
            <a:r>
              <a:rPr lang="en-US" sz="2800" dirty="0"/>
              <a:t>Openly communicate</a:t>
            </a:r>
          </a:p>
          <a:p>
            <a:pPr eaLnBrk="1" hangingPunct="1"/>
            <a:r>
              <a:rPr lang="en-US" sz="2800" dirty="0"/>
              <a:t>Recognize conflict is normal</a:t>
            </a:r>
          </a:p>
          <a:p>
            <a:endParaRPr lang="en-US" dirty="0"/>
          </a:p>
        </p:txBody>
      </p:sp>
    </p:spTree>
    <p:extLst>
      <p:ext uri="{BB962C8B-B14F-4D97-AF65-F5344CB8AC3E}">
        <p14:creationId xmlns:p14="http://schemas.microsoft.com/office/powerpoint/2010/main" val="95634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DBD3F-C7DD-FCC1-FE80-EC84B3C76873}"/>
              </a:ext>
            </a:extLst>
          </p:cNvPr>
          <p:cNvSpPr>
            <a:spLocks noGrp="1"/>
          </p:cNvSpPr>
          <p:nvPr>
            <p:ph type="title"/>
          </p:nvPr>
        </p:nvSpPr>
        <p:spPr/>
        <p:txBody>
          <a:bodyPr>
            <a:normAutofit/>
          </a:bodyPr>
          <a:lstStyle/>
          <a:p>
            <a:r>
              <a:rPr lang="en-US" sz="4400" dirty="0"/>
              <a:t>Building Blocks </a:t>
            </a:r>
          </a:p>
        </p:txBody>
      </p:sp>
      <p:graphicFrame>
        <p:nvGraphicFramePr>
          <p:cNvPr id="5" name="Content Placeholder 4">
            <a:extLst>
              <a:ext uri="{FF2B5EF4-FFF2-40B4-BE49-F238E27FC236}">
                <a16:creationId xmlns:a16="http://schemas.microsoft.com/office/drawing/2014/main" id="{53E2D18A-5400-57C0-6449-920B42AD0518}"/>
              </a:ext>
            </a:extLst>
          </p:cNvPr>
          <p:cNvGraphicFramePr>
            <a:graphicFrameLocks noGrp="1"/>
          </p:cNvGraphicFramePr>
          <p:nvPr>
            <p:ph idx="1"/>
            <p:extLst>
              <p:ext uri="{D42A27DB-BD31-4B8C-83A1-F6EECF244321}">
                <p14:modId xmlns:p14="http://schemas.microsoft.com/office/powerpoint/2010/main" val="3386554880"/>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86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761" y="312002"/>
            <a:ext cx="6412675" cy="830997"/>
          </a:xfrm>
        </p:spPr>
        <p:txBody>
          <a:bodyPr>
            <a:normAutofit fontScale="90000"/>
          </a:bodyPr>
          <a:lstStyle/>
          <a:p>
            <a:pPr algn="l"/>
            <a:r>
              <a:rPr lang="en-US" dirty="0"/>
              <a:t>Stages of Team Development</a:t>
            </a:r>
          </a:p>
        </p:txBody>
      </p:sp>
      <p:graphicFrame>
        <p:nvGraphicFramePr>
          <p:cNvPr id="4" name="Content Placeholder 3"/>
          <p:cNvGraphicFramePr>
            <a:graphicFrameLocks/>
          </p:cNvGraphicFramePr>
          <p:nvPr/>
        </p:nvGraphicFramePr>
        <p:xfrm>
          <a:off x="1905000" y="-59652"/>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743200" y="5791200"/>
            <a:ext cx="2268632" cy="4700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850793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B22129-C94B-862E-7112-771849AD858F}"/>
              </a:ext>
            </a:extLst>
          </p:cNvPr>
          <p:cNvSpPr>
            <a:spLocks noGrp="1"/>
          </p:cNvSpPr>
          <p:nvPr>
            <p:ph type="title"/>
          </p:nvPr>
        </p:nvSpPr>
        <p:spPr/>
        <p:txBody>
          <a:bodyPr/>
          <a:lstStyle/>
          <a:p>
            <a:r>
              <a:rPr lang="en-US" dirty="0"/>
              <a:t>TEAM Purpose</a:t>
            </a:r>
          </a:p>
        </p:txBody>
      </p:sp>
      <p:sp>
        <p:nvSpPr>
          <p:cNvPr id="11" name="Text Placeholder 10">
            <a:extLst>
              <a:ext uri="{FF2B5EF4-FFF2-40B4-BE49-F238E27FC236}">
                <a16:creationId xmlns:a16="http://schemas.microsoft.com/office/drawing/2014/main" id="{5AD9A6CE-8B2C-BCC3-3657-1C2621D0DFF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1882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F71FD4E-1258-6E2F-A7CE-B3037832DC74}"/>
              </a:ext>
            </a:extLst>
          </p:cNvPr>
          <p:cNvPicPr>
            <a:picLocks noChangeAspect="1"/>
          </p:cNvPicPr>
          <p:nvPr/>
        </p:nvPicPr>
        <p:blipFill rotWithShape="1">
          <a:blip r:embed="rId2"/>
          <a:srcRect t="36323" b="26130"/>
          <a:stretch/>
        </p:blipFill>
        <p:spPr>
          <a:xfrm>
            <a:off x="20" y="-1"/>
            <a:ext cx="12191980" cy="6857999"/>
          </a:xfrm>
          <a:prstGeom prst="rect">
            <a:avLst/>
          </a:prstGeom>
        </p:spPr>
      </p:pic>
      <p:sp>
        <p:nvSpPr>
          <p:cNvPr id="13" name="Rectangle 1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EDF7593-45BC-006B-8D95-3DFD5E9C1D23}"/>
              </a:ext>
            </a:extLst>
          </p:cNvPr>
          <p:cNvSpPr>
            <a:spLocks noGrp="1"/>
          </p:cNvSpPr>
          <p:nvPr>
            <p:ph type="title"/>
          </p:nvPr>
        </p:nvSpPr>
        <p:spPr>
          <a:xfrm>
            <a:off x="774043" y="727626"/>
            <a:ext cx="4602152" cy="1718225"/>
          </a:xfrm>
        </p:spPr>
        <p:txBody>
          <a:bodyPr>
            <a:normAutofit/>
          </a:bodyPr>
          <a:lstStyle/>
          <a:p>
            <a:r>
              <a:rPr lang="en-US" sz="4400" dirty="0"/>
              <a:t>What is it?</a:t>
            </a:r>
          </a:p>
        </p:txBody>
      </p:sp>
      <p:sp>
        <p:nvSpPr>
          <p:cNvPr id="5" name="Content Placeholder 4">
            <a:extLst>
              <a:ext uri="{FF2B5EF4-FFF2-40B4-BE49-F238E27FC236}">
                <a16:creationId xmlns:a16="http://schemas.microsoft.com/office/drawing/2014/main" id="{7418FA15-14C5-DA8F-0FA5-B5C03B2C0EB9}"/>
              </a:ext>
            </a:extLst>
          </p:cNvPr>
          <p:cNvSpPr>
            <a:spLocks noGrp="1"/>
          </p:cNvSpPr>
          <p:nvPr>
            <p:ph idx="1"/>
          </p:nvPr>
        </p:nvSpPr>
        <p:spPr>
          <a:xfrm>
            <a:off x="774043" y="2538920"/>
            <a:ext cx="4602152" cy="3480066"/>
          </a:xfrm>
        </p:spPr>
        <p:txBody>
          <a:bodyPr>
            <a:normAutofit/>
          </a:bodyPr>
          <a:lstStyle/>
          <a:p>
            <a:pPr>
              <a:buFont typeface="Arial" panose="020B0604020202020204" pitchFamily="34" charset="0"/>
              <a:buChar char="•"/>
            </a:pPr>
            <a:r>
              <a:rPr lang="en-US" sz="2800" dirty="0">
                <a:latin typeface="+mj-lt"/>
              </a:rPr>
              <a:t>G</a:t>
            </a:r>
            <a:r>
              <a:rPr lang="en-US" sz="2800" b="0" i="0" dirty="0">
                <a:effectLst/>
                <a:latin typeface="+mj-lt"/>
              </a:rPr>
              <a:t>oes beyond individual tasks and roles</a:t>
            </a:r>
          </a:p>
          <a:p>
            <a:pPr>
              <a:buFont typeface="Arial" panose="020B0604020202020204" pitchFamily="34" charset="0"/>
              <a:buChar char="•"/>
            </a:pPr>
            <a:r>
              <a:rPr lang="en-US" sz="2800" dirty="0">
                <a:latin typeface="+mj-lt"/>
              </a:rPr>
              <a:t>Your unit’s essential reason for existence</a:t>
            </a:r>
          </a:p>
          <a:p>
            <a:pPr>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11778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035" name="Rectangle 1034">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1037" name="Rectangle 1036">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1" name="Rectangle 1040">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5D56EEBC-4686-BD79-0932-47A4DB1963DC}"/>
              </a:ext>
            </a:extLst>
          </p:cNvPr>
          <p:cNvSpPr txBox="1"/>
          <p:nvPr/>
        </p:nvSpPr>
        <p:spPr>
          <a:xfrm>
            <a:off x="869917" y="1881759"/>
            <a:ext cx="6281928" cy="3648456"/>
          </a:xfrm>
          <a:prstGeom prst="rect">
            <a:avLst/>
          </a:prstGeom>
        </p:spPr>
        <p:txBody>
          <a:bodyPr vert="horz" lIns="91440" tIns="45720" rIns="91440" bIns="45720" rtlCol="0">
            <a:normAutofit/>
          </a:bodyPr>
          <a:lstStyle/>
          <a:p>
            <a:pPr marR="0">
              <a:spcBef>
                <a:spcPts val="0"/>
              </a:spcBef>
              <a:spcAft>
                <a:spcPts val="600"/>
              </a:spcAft>
              <a:buClr>
                <a:schemeClr val="tx1">
                  <a:lumMod val="85000"/>
                  <a:lumOff val="15000"/>
                </a:schemeClr>
              </a:buClr>
              <a:tabLst>
                <a:tab pos="1892300" algn="l"/>
              </a:tabLst>
            </a:pPr>
            <a:r>
              <a:rPr lang="en-US" sz="2000" dirty="0">
                <a:effectLst/>
              </a:rPr>
              <a:t>“No organization will be as effective as it might be until its people understand and support the organization’s strategic purpose.  </a:t>
            </a:r>
          </a:p>
          <a:p>
            <a:pPr marR="0">
              <a:spcBef>
                <a:spcPts val="0"/>
              </a:spcBef>
              <a:spcAft>
                <a:spcPts val="600"/>
              </a:spcAft>
              <a:buClr>
                <a:schemeClr val="tx1">
                  <a:lumMod val="85000"/>
                  <a:lumOff val="15000"/>
                </a:schemeClr>
              </a:buClr>
              <a:tabLst>
                <a:tab pos="1892300" algn="l"/>
              </a:tabLst>
            </a:pPr>
            <a:r>
              <a:rPr lang="en-US" sz="2000" dirty="0">
                <a:effectLst/>
              </a:rPr>
              <a:t>A muddled sense of purpose leads to confusion and allows people to decide individually what’s important, without any context to guide them.  </a:t>
            </a:r>
          </a:p>
          <a:p>
            <a:pPr marR="0">
              <a:spcBef>
                <a:spcPts val="0"/>
              </a:spcBef>
              <a:spcAft>
                <a:spcPts val="600"/>
              </a:spcAft>
              <a:buClr>
                <a:schemeClr val="tx1">
                  <a:lumMod val="85000"/>
                  <a:lumOff val="15000"/>
                </a:schemeClr>
              </a:buClr>
              <a:tabLst>
                <a:tab pos="1892300" algn="l"/>
              </a:tabLst>
            </a:pPr>
            <a:r>
              <a:rPr lang="en-US" sz="2000" dirty="0">
                <a:effectLst/>
              </a:rPr>
              <a:t>A clear and galvanizing purpose, on the other hand, focuses everyone’s efforts and moves the organization forward in an unambiguous direction.” </a:t>
            </a:r>
          </a:p>
          <a:p>
            <a:pPr marR="0" algn="r">
              <a:spcBef>
                <a:spcPts val="0"/>
              </a:spcBef>
              <a:spcAft>
                <a:spcPts val="600"/>
              </a:spcAft>
              <a:buClr>
                <a:schemeClr val="tx1">
                  <a:lumMod val="85000"/>
                  <a:lumOff val="15000"/>
                </a:schemeClr>
              </a:buClr>
              <a:tabLst>
                <a:tab pos="1892300" algn="l"/>
              </a:tabLst>
            </a:pPr>
            <a:r>
              <a:rPr lang="en-US" dirty="0">
                <a:effectLst/>
              </a:rPr>
              <a:t>Campbell and </a:t>
            </a:r>
            <a:r>
              <a:rPr lang="en-US" dirty="0" err="1">
                <a:effectLst/>
              </a:rPr>
              <a:t>Liteman</a:t>
            </a:r>
            <a:r>
              <a:rPr lang="en-US" dirty="0">
                <a:effectLst/>
              </a:rPr>
              <a:t>, </a:t>
            </a:r>
            <a:r>
              <a:rPr lang="en-US" u="sng" dirty="0">
                <a:effectLst/>
              </a:rPr>
              <a:t>Retreats That Work</a:t>
            </a:r>
            <a:endParaRPr lang="en-US" dirty="0">
              <a:effectLst/>
            </a:endParaRPr>
          </a:p>
        </p:txBody>
      </p:sp>
      <p:pic>
        <p:nvPicPr>
          <p:cNvPr id="1026" name="Picture 2">
            <a:extLst>
              <a:ext uri="{FF2B5EF4-FFF2-40B4-BE49-F238E27FC236}">
                <a16:creationId xmlns:a16="http://schemas.microsoft.com/office/drawing/2014/main" id="{EB16782A-7013-CFD3-F0DC-04DEBE5CD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66" r="4766"/>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88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Puzzle pieces">
            <a:extLst>
              <a:ext uri="{FF2B5EF4-FFF2-40B4-BE49-F238E27FC236}">
                <a16:creationId xmlns:a16="http://schemas.microsoft.com/office/drawing/2014/main" id="{80B56421-1F0F-E047-A64E-CC1B3ECA5CF9}"/>
              </a:ext>
            </a:extLst>
          </p:cNvPr>
          <p:cNvPicPr>
            <a:picLocks noChangeAspect="1"/>
          </p:cNvPicPr>
          <p:nvPr/>
        </p:nvPicPr>
        <p:blipFill rotWithShape="1">
          <a:blip r:embed="rId2"/>
          <a:srcRect l="22815" r="15198"/>
          <a:stretch/>
        </p:blipFill>
        <p:spPr>
          <a:xfrm>
            <a:off x="20" y="10"/>
            <a:ext cx="6392647" cy="6857990"/>
          </a:xfrm>
          <a:prstGeom prst="rect">
            <a:avLst/>
          </a:prstGeom>
        </p:spPr>
      </p:pic>
      <p:sp>
        <p:nvSpPr>
          <p:cNvPr id="16"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37EDD-89B6-F5D9-C269-011FFDEDD98D}"/>
              </a:ext>
            </a:extLst>
          </p:cNvPr>
          <p:cNvSpPr>
            <a:spLocks noGrp="1"/>
          </p:cNvSpPr>
          <p:nvPr>
            <p:ph type="title"/>
          </p:nvPr>
        </p:nvSpPr>
        <p:spPr>
          <a:xfrm>
            <a:off x="7064082" y="642594"/>
            <a:ext cx="4472921" cy="1371600"/>
          </a:xfrm>
        </p:spPr>
        <p:txBody>
          <a:bodyPr>
            <a:normAutofit/>
          </a:bodyPr>
          <a:lstStyle/>
          <a:p>
            <a:r>
              <a:rPr lang="en-US" sz="4000"/>
              <a:t>Benefits </a:t>
            </a:r>
          </a:p>
        </p:txBody>
      </p:sp>
      <p:sp>
        <p:nvSpPr>
          <p:cNvPr id="3" name="Content Placeholder 2">
            <a:extLst>
              <a:ext uri="{FF2B5EF4-FFF2-40B4-BE49-F238E27FC236}">
                <a16:creationId xmlns:a16="http://schemas.microsoft.com/office/drawing/2014/main" id="{BF96C7A2-BAE3-4BDB-3343-AC859F4DCAB2}"/>
              </a:ext>
            </a:extLst>
          </p:cNvPr>
          <p:cNvSpPr>
            <a:spLocks noGrp="1"/>
          </p:cNvSpPr>
          <p:nvPr>
            <p:ph idx="1"/>
          </p:nvPr>
        </p:nvSpPr>
        <p:spPr>
          <a:xfrm>
            <a:off x="7064082" y="2103120"/>
            <a:ext cx="4472922" cy="3931920"/>
          </a:xfrm>
        </p:spPr>
        <p:txBody>
          <a:bodyPr>
            <a:normAutofit/>
          </a:bodyPr>
          <a:lstStyle/>
          <a:p>
            <a:r>
              <a:rPr lang="en-US" dirty="0"/>
              <a:t>Alignment and direction</a:t>
            </a:r>
          </a:p>
          <a:p>
            <a:r>
              <a:rPr lang="en-US" dirty="0"/>
              <a:t>Motivation and engagement </a:t>
            </a:r>
          </a:p>
          <a:p>
            <a:r>
              <a:rPr lang="en-US" dirty="0"/>
              <a:t>Unity and collaboration</a:t>
            </a:r>
          </a:p>
          <a:p>
            <a:r>
              <a:rPr lang="en-US" dirty="0"/>
              <a:t>Resilience in challenges </a:t>
            </a:r>
          </a:p>
          <a:p>
            <a:r>
              <a:rPr lang="en-US" dirty="0"/>
              <a:t>Enhanced decision making </a:t>
            </a:r>
          </a:p>
          <a:p>
            <a:r>
              <a:rPr lang="en-US" dirty="0"/>
              <a:t>Employee satisfaction and retention</a:t>
            </a:r>
          </a:p>
          <a:p>
            <a:r>
              <a:rPr lang="en-US" dirty="0"/>
              <a:t>Improved communication</a:t>
            </a:r>
          </a:p>
          <a:p>
            <a:r>
              <a:rPr lang="en-US" dirty="0"/>
              <a:t>Innovation and creativity </a:t>
            </a:r>
          </a:p>
          <a:p>
            <a:r>
              <a:rPr lang="en-US" dirty="0"/>
              <a:t>Customer focus</a:t>
            </a:r>
          </a:p>
          <a:p>
            <a:r>
              <a:rPr lang="en-US" dirty="0"/>
              <a:t>Adaptability to change </a:t>
            </a:r>
          </a:p>
          <a:p>
            <a:endParaRPr lang="en-US" dirty="0"/>
          </a:p>
        </p:txBody>
      </p:sp>
    </p:spTree>
    <p:extLst>
      <p:ext uri="{BB962C8B-B14F-4D97-AF65-F5344CB8AC3E}">
        <p14:creationId xmlns:p14="http://schemas.microsoft.com/office/powerpoint/2010/main" val="360871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787</Words>
  <Application>Microsoft Office PowerPoint</Application>
  <PresentationFormat>Widescreen</PresentationFormat>
  <Paragraphs>111</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Century Gothic</vt:lpstr>
      <vt:lpstr>Garamond</vt:lpstr>
      <vt:lpstr>Gill Sans MT</vt:lpstr>
      <vt:lpstr>SavonVTI</vt:lpstr>
      <vt:lpstr>Shared Purpose </vt:lpstr>
      <vt:lpstr>Our Session’s Focus</vt:lpstr>
      <vt:lpstr>A Comparison </vt:lpstr>
      <vt:lpstr>Building Blocks </vt:lpstr>
      <vt:lpstr>Stages of Team Development</vt:lpstr>
      <vt:lpstr>TEAM Purpose</vt:lpstr>
      <vt:lpstr>What is it?</vt:lpstr>
      <vt:lpstr>PowerPoint Presentation</vt:lpstr>
      <vt:lpstr>Benefits </vt:lpstr>
      <vt:lpstr> Process of Development </vt:lpstr>
      <vt:lpstr>Questions to Consider</vt:lpstr>
      <vt:lpstr>Let’s Try it Out – An Activity </vt:lpstr>
      <vt:lpstr>PowerPoint Presentation</vt:lpstr>
      <vt:lpstr>Next Steps </vt:lpstr>
      <vt:lpstr>Reinforcing Structures </vt:lpstr>
      <vt:lpstr>Some Cautions</vt:lpstr>
      <vt:lpstr>PowerPoint Presentation</vt:lpstr>
      <vt:lpstr>Recap </vt:lpstr>
      <vt:lpstr>PowerPoint Presentation</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Purpose</dc:title>
  <dc:creator>Moon,Courtney</dc:creator>
  <cp:lastModifiedBy>Moon,Courtney</cp:lastModifiedBy>
  <cp:revision>2</cp:revision>
  <dcterms:created xsi:type="dcterms:W3CDTF">2024-02-01T18:56:52Z</dcterms:created>
  <dcterms:modified xsi:type="dcterms:W3CDTF">2024-02-02T01:45:14Z</dcterms:modified>
</cp:coreProperties>
</file>