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81" r:id="rId6"/>
    <p:sldId id="259" r:id="rId7"/>
    <p:sldId id="272" r:id="rId8"/>
    <p:sldId id="276" r:id="rId9"/>
    <p:sldId id="261" r:id="rId10"/>
    <p:sldId id="262" r:id="rId11"/>
    <p:sldId id="278" r:id="rId12"/>
    <p:sldId id="268" r:id="rId13"/>
    <p:sldId id="279" r:id="rId14"/>
    <p:sldId id="277" r:id="rId15"/>
    <p:sldId id="260" r:id="rId16"/>
    <p:sldId id="267" r:id="rId17"/>
    <p:sldId id="264" r:id="rId18"/>
    <p:sldId id="266" r:id="rId19"/>
    <p:sldId id="280" r:id="rId20"/>
    <p:sldId id="265" r:id="rId21"/>
    <p:sldId id="271" r:id="rId22"/>
    <p:sldId id="282" r:id="rId23"/>
    <p:sldId id="270"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6663B-4088-AEC3-1D25-03D379744C2F}" v="15" dt="2024-02-06T01:56:44.436"/>
    <p1510:client id="{83E3E761-BC46-6890-8CF3-D79B0EEF1C9F}" v="12" dt="2024-02-04T21:24:45.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D051C-AE12-4AAA-B8F4-71071C251092}"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CB86FDB-786B-44F9-8FD0-4DA8F82A0B17}">
      <dgm:prSet/>
      <dgm:spPr/>
      <dgm:t>
        <a:bodyPr/>
        <a:lstStyle/>
        <a:p>
          <a:pPr>
            <a:defRPr cap="all"/>
          </a:pPr>
          <a:r>
            <a:rPr lang="en-US"/>
            <a:t>Monthly</a:t>
          </a:r>
        </a:p>
      </dgm:t>
    </dgm:pt>
    <dgm:pt modelId="{CD3A9F1F-C52E-4209-A70B-B173800187C9}" type="parTrans" cxnId="{771384E8-16DB-469D-A088-8349AF77B8F5}">
      <dgm:prSet/>
      <dgm:spPr/>
      <dgm:t>
        <a:bodyPr/>
        <a:lstStyle/>
        <a:p>
          <a:endParaRPr lang="en-US"/>
        </a:p>
      </dgm:t>
    </dgm:pt>
    <dgm:pt modelId="{17B73128-D93B-41F4-80C4-2EFB04751903}" type="sibTrans" cxnId="{771384E8-16DB-469D-A088-8349AF77B8F5}">
      <dgm:prSet/>
      <dgm:spPr/>
      <dgm:t>
        <a:bodyPr/>
        <a:lstStyle/>
        <a:p>
          <a:endParaRPr lang="en-US"/>
        </a:p>
      </dgm:t>
    </dgm:pt>
    <dgm:pt modelId="{046768EC-E45A-42B4-BB0F-05999BBE00BE}">
      <dgm:prSet/>
      <dgm:spPr/>
      <dgm:t>
        <a:bodyPr/>
        <a:lstStyle/>
        <a:p>
          <a:pPr>
            <a:defRPr cap="all"/>
          </a:pPr>
          <a:r>
            <a:rPr lang="en-US"/>
            <a:t>Adjustments</a:t>
          </a:r>
        </a:p>
      </dgm:t>
    </dgm:pt>
    <dgm:pt modelId="{40A8EB6C-23DE-4F9A-82E3-A4EDF6FD5B34}" type="parTrans" cxnId="{BE285256-A169-405B-B277-E7CE39A81CC8}">
      <dgm:prSet/>
      <dgm:spPr/>
      <dgm:t>
        <a:bodyPr/>
        <a:lstStyle/>
        <a:p>
          <a:endParaRPr lang="en-US"/>
        </a:p>
      </dgm:t>
    </dgm:pt>
    <dgm:pt modelId="{0E9788B3-5D8C-4602-A8E4-28DFDE57631D}" type="sibTrans" cxnId="{BE285256-A169-405B-B277-E7CE39A81CC8}">
      <dgm:prSet/>
      <dgm:spPr/>
      <dgm:t>
        <a:bodyPr/>
        <a:lstStyle/>
        <a:p>
          <a:endParaRPr lang="en-US"/>
        </a:p>
      </dgm:t>
    </dgm:pt>
    <dgm:pt modelId="{34EFDFC1-F1EF-4FC5-B8A7-0CCC09C45E30}">
      <dgm:prSet/>
      <dgm:spPr/>
      <dgm:t>
        <a:bodyPr/>
        <a:lstStyle/>
        <a:p>
          <a:pPr>
            <a:defRPr cap="all"/>
          </a:pPr>
          <a:r>
            <a:rPr lang="en-US"/>
            <a:t>Balance</a:t>
          </a:r>
        </a:p>
      </dgm:t>
    </dgm:pt>
    <dgm:pt modelId="{3B58B339-3F63-4E54-9861-A2A190EDA982}" type="parTrans" cxnId="{7F8A4B76-485D-4428-9323-AAE507A3DA9C}">
      <dgm:prSet/>
      <dgm:spPr/>
      <dgm:t>
        <a:bodyPr/>
        <a:lstStyle/>
        <a:p>
          <a:endParaRPr lang="en-US"/>
        </a:p>
      </dgm:t>
    </dgm:pt>
    <dgm:pt modelId="{5884D298-2070-4371-B6B2-6459EBE91919}" type="sibTrans" cxnId="{7F8A4B76-485D-4428-9323-AAE507A3DA9C}">
      <dgm:prSet/>
      <dgm:spPr/>
      <dgm:t>
        <a:bodyPr/>
        <a:lstStyle/>
        <a:p>
          <a:endParaRPr lang="en-US"/>
        </a:p>
      </dgm:t>
    </dgm:pt>
    <dgm:pt modelId="{D747DE12-C4FB-4C75-9C50-76F50F12FAC4}" type="pres">
      <dgm:prSet presAssocID="{767D051C-AE12-4AAA-B8F4-71071C251092}" presName="root" presStyleCnt="0">
        <dgm:presLayoutVars>
          <dgm:dir/>
          <dgm:resizeHandles val="exact"/>
        </dgm:presLayoutVars>
      </dgm:prSet>
      <dgm:spPr/>
    </dgm:pt>
    <dgm:pt modelId="{C2F9EC36-1DAD-4A66-AE5E-11B976FD7E20}" type="pres">
      <dgm:prSet presAssocID="{BCB86FDB-786B-44F9-8FD0-4DA8F82A0B17}" presName="compNode" presStyleCnt="0"/>
      <dgm:spPr/>
    </dgm:pt>
    <dgm:pt modelId="{927EB968-9D88-4FB7-8980-65FFAA96F0FC}" type="pres">
      <dgm:prSet presAssocID="{BCB86FDB-786B-44F9-8FD0-4DA8F82A0B17}" presName="iconBgRect" presStyleLbl="bgShp" presStyleIdx="0" presStyleCnt="3"/>
      <dgm:spPr/>
    </dgm:pt>
    <dgm:pt modelId="{450A85B5-9D3E-4703-8D8F-49504560C574}" type="pres">
      <dgm:prSet presAssocID="{BCB86FDB-786B-44F9-8FD0-4DA8F82A0B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816EC2B2-C378-4727-974A-BEAD94A5E156}" type="pres">
      <dgm:prSet presAssocID="{BCB86FDB-786B-44F9-8FD0-4DA8F82A0B17}" presName="spaceRect" presStyleCnt="0"/>
      <dgm:spPr/>
    </dgm:pt>
    <dgm:pt modelId="{41E733F0-AC7B-4414-9370-EA50EDDCF589}" type="pres">
      <dgm:prSet presAssocID="{BCB86FDB-786B-44F9-8FD0-4DA8F82A0B17}" presName="textRect" presStyleLbl="revTx" presStyleIdx="0" presStyleCnt="3">
        <dgm:presLayoutVars>
          <dgm:chMax val="1"/>
          <dgm:chPref val="1"/>
        </dgm:presLayoutVars>
      </dgm:prSet>
      <dgm:spPr/>
    </dgm:pt>
    <dgm:pt modelId="{9CBB0A80-F907-46A9-8A62-84D3E905A5FD}" type="pres">
      <dgm:prSet presAssocID="{17B73128-D93B-41F4-80C4-2EFB04751903}" presName="sibTrans" presStyleCnt="0"/>
      <dgm:spPr/>
    </dgm:pt>
    <dgm:pt modelId="{F38A0EDB-5CB5-4363-8507-A60D3113A155}" type="pres">
      <dgm:prSet presAssocID="{046768EC-E45A-42B4-BB0F-05999BBE00BE}" presName="compNode" presStyleCnt="0"/>
      <dgm:spPr/>
    </dgm:pt>
    <dgm:pt modelId="{10E9C026-34DD-4BB8-811E-3E86CCFAFEBC}" type="pres">
      <dgm:prSet presAssocID="{046768EC-E45A-42B4-BB0F-05999BBE00BE}" presName="iconBgRect" presStyleLbl="bgShp" presStyleIdx="1" presStyleCnt="3"/>
      <dgm:spPr/>
    </dgm:pt>
    <dgm:pt modelId="{64644943-496C-475F-BDB9-3B44B84FCF0F}" type="pres">
      <dgm:prSet presAssocID="{046768EC-E45A-42B4-BB0F-05999BBE00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F233E73-6DB3-4843-AD22-37BDAD70BB2E}" type="pres">
      <dgm:prSet presAssocID="{046768EC-E45A-42B4-BB0F-05999BBE00BE}" presName="spaceRect" presStyleCnt="0"/>
      <dgm:spPr/>
    </dgm:pt>
    <dgm:pt modelId="{A2EA6A9D-025F-4FDF-AFAB-17218A2A0579}" type="pres">
      <dgm:prSet presAssocID="{046768EC-E45A-42B4-BB0F-05999BBE00BE}" presName="textRect" presStyleLbl="revTx" presStyleIdx="1" presStyleCnt="3">
        <dgm:presLayoutVars>
          <dgm:chMax val="1"/>
          <dgm:chPref val="1"/>
        </dgm:presLayoutVars>
      </dgm:prSet>
      <dgm:spPr/>
    </dgm:pt>
    <dgm:pt modelId="{D1784DC0-1ED8-42C4-A2CB-E05B5F82ABCA}" type="pres">
      <dgm:prSet presAssocID="{0E9788B3-5D8C-4602-A8E4-28DFDE57631D}" presName="sibTrans" presStyleCnt="0"/>
      <dgm:spPr/>
    </dgm:pt>
    <dgm:pt modelId="{0F5C606A-6B42-466C-9CB1-56F097CFA9DE}" type="pres">
      <dgm:prSet presAssocID="{34EFDFC1-F1EF-4FC5-B8A7-0CCC09C45E30}" presName="compNode" presStyleCnt="0"/>
      <dgm:spPr/>
    </dgm:pt>
    <dgm:pt modelId="{D8FD1012-4A24-45A9-970D-818F0F87197B}" type="pres">
      <dgm:prSet presAssocID="{34EFDFC1-F1EF-4FC5-B8A7-0CCC09C45E30}" presName="iconBgRect" presStyleLbl="bgShp" presStyleIdx="2" presStyleCnt="3"/>
      <dgm:spPr/>
    </dgm:pt>
    <dgm:pt modelId="{3CE922A3-6D83-4354-99FE-BB5C40A5DB3C}" type="pres">
      <dgm:prSet presAssocID="{34EFDFC1-F1EF-4FC5-B8A7-0CCC09C45E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2E939A39-9A2C-4F9F-B504-9527FF5E3B18}" type="pres">
      <dgm:prSet presAssocID="{34EFDFC1-F1EF-4FC5-B8A7-0CCC09C45E30}" presName="spaceRect" presStyleCnt="0"/>
      <dgm:spPr/>
    </dgm:pt>
    <dgm:pt modelId="{BBA01F4D-DC09-4FA0-B6A4-9D36F676E048}" type="pres">
      <dgm:prSet presAssocID="{34EFDFC1-F1EF-4FC5-B8A7-0CCC09C45E30}" presName="textRect" presStyleLbl="revTx" presStyleIdx="2" presStyleCnt="3">
        <dgm:presLayoutVars>
          <dgm:chMax val="1"/>
          <dgm:chPref val="1"/>
        </dgm:presLayoutVars>
      </dgm:prSet>
      <dgm:spPr/>
    </dgm:pt>
  </dgm:ptLst>
  <dgm:cxnLst>
    <dgm:cxn modelId="{7F8A4B76-485D-4428-9323-AAE507A3DA9C}" srcId="{767D051C-AE12-4AAA-B8F4-71071C251092}" destId="{34EFDFC1-F1EF-4FC5-B8A7-0CCC09C45E30}" srcOrd="2" destOrd="0" parTransId="{3B58B339-3F63-4E54-9861-A2A190EDA982}" sibTransId="{5884D298-2070-4371-B6B2-6459EBE91919}"/>
    <dgm:cxn modelId="{BE285256-A169-405B-B277-E7CE39A81CC8}" srcId="{767D051C-AE12-4AAA-B8F4-71071C251092}" destId="{046768EC-E45A-42B4-BB0F-05999BBE00BE}" srcOrd="1" destOrd="0" parTransId="{40A8EB6C-23DE-4F9A-82E3-A4EDF6FD5B34}" sibTransId="{0E9788B3-5D8C-4602-A8E4-28DFDE57631D}"/>
    <dgm:cxn modelId="{FACB3057-4A62-408E-9DB5-65A451FAE462}" type="presOf" srcId="{BCB86FDB-786B-44F9-8FD0-4DA8F82A0B17}" destId="{41E733F0-AC7B-4414-9370-EA50EDDCF589}" srcOrd="0" destOrd="0" presId="urn:microsoft.com/office/officeart/2018/5/layout/IconCircleLabelList"/>
    <dgm:cxn modelId="{6490C69C-9DBE-4027-9DBC-8F48874EF376}" type="presOf" srcId="{34EFDFC1-F1EF-4FC5-B8A7-0CCC09C45E30}" destId="{BBA01F4D-DC09-4FA0-B6A4-9D36F676E048}" srcOrd="0" destOrd="0" presId="urn:microsoft.com/office/officeart/2018/5/layout/IconCircleLabelList"/>
    <dgm:cxn modelId="{4E1805C5-149C-4499-90A8-69343B1B6141}" type="presOf" srcId="{767D051C-AE12-4AAA-B8F4-71071C251092}" destId="{D747DE12-C4FB-4C75-9C50-76F50F12FAC4}" srcOrd="0" destOrd="0" presId="urn:microsoft.com/office/officeart/2018/5/layout/IconCircleLabelList"/>
    <dgm:cxn modelId="{2BE78CD2-470B-403D-8B84-66030FB50647}" type="presOf" srcId="{046768EC-E45A-42B4-BB0F-05999BBE00BE}" destId="{A2EA6A9D-025F-4FDF-AFAB-17218A2A0579}" srcOrd="0" destOrd="0" presId="urn:microsoft.com/office/officeart/2018/5/layout/IconCircleLabelList"/>
    <dgm:cxn modelId="{771384E8-16DB-469D-A088-8349AF77B8F5}" srcId="{767D051C-AE12-4AAA-B8F4-71071C251092}" destId="{BCB86FDB-786B-44F9-8FD0-4DA8F82A0B17}" srcOrd="0" destOrd="0" parTransId="{CD3A9F1F-C52E-4209-A70B-B173800187C9}" sibTransId="{17B73128-D93B-41F4-80C4-2EFB04751903}"/>
    <dgm:cxn modelId="{8C6743F9-CC8C-4760-8873-A63514D5CAFD}" type="presParOf" srcId="{D747DE12-C4FB-4C75-9C50-76F50F12FAC4}" destId="{C2F9EC36-1DAD-4A66-AE5E-11B976FD7E20}" srcOrd="0" destOrd="0" presId="urn:microsoft.com/office/officeart/2018/5/layout/IconCircleLabelList"/>
    <dgm:cxn modelId="{FEAF2340-DAFC-46E7-83F2-73339DD1BB03}" type="presParOf" srcId="{C2F9EC36-1DAD-4A66-AE5E-11B976FD7E20}" destId="{927EB968-9D88-4FB7-8980-65FFAA96F0FC}" srcOrd="0" destOrd="0" presId="urn:microsoft.com/office/officeart/2018/5/layout/IconCircleLabelList"/>
    <dgm:cxn modelId="{A6509FF1-806E-40A6-BD33-937060D64248}" type="presParOf" srcId="{C2F9EC36-1DAD-4A66-AE5E-11B976FD7E20}" destId="{450A85B5-9D3E-4703-8D8F-49504560C574}" srcOrd="1" destOrd="0" presId="urn:microsoft.com/office/officeart/2018/5/layout/IconCircleLabelList"/>
    <dgm:cxn modelId="{32AE3534-5028-47E5-98A5-AA9BA4EA927B}" type="presParOf" srcId="{C2F9EC36-1DAD-4A66-AE5E-11B976FD7E20}" destId="{816EC2B2-C378-4727-974A-BEAD94A5E156}" srcOrd="2" destOrd="0" presId="urn:microsoft.com/office/officeart/2018/5/layout/IconCircleLabelList"/>
    <dgm:cxn modelId="{62D54A9D-C08D-4312-9333-BFE81FFC56DD}" type="presParOf" srcId="{C2F9EC36-1DAD-4A66-AE5E-11B976FD7E20}" destId="{41E733F0-AC7B-4414-9370-EA50EDDCF589}" srcOrd="3" destOrd="0" presId="urn:microsoft.com/office/officeart/2018/5/layout/IconCircleLabelList"/>
    <dgm:cxn modelId="{773CCA97-6CB7-4F94-9B0F-A9187B803B8F}" type="presParOf" srcId="{D747DE12-C4FB-4C75-9C50-76F50F12FAC4}" destId="{9CBB0A80-F907-46A9-8A62-84D3E905A5FD}" srcOrd="1" destOrd="0" presId="urn:microsoft.com/office/officeart/2018/5/layout/IconCircleLabelList"/>
    <dgm:cxn modelId="{6015E51F-E5AD-4958-BCCD-A45001B390B7}" type="presParOf" srcId="{D747DE12-C4FB-4C75-9C50-76F50F12FAC4}" destId="{F38A0EDB-5CB5-4363-8507-A60D3113A155}" srcOrd="2" destOrd="0" presId="urn:microsoft.com/office/officeart/2018/5/layout/IconCircleLabelList"/>
    <dgm:cxn modelId="{0DB99F1E-46A8-445A-8166-B0DBEC0E0456}" type="presParOf" srcId="{F38A0EDB-5CB5-4363-8507-A60D3113A155}" destId="{10E9C026-34DD-4BB8-811E-3E86CCFAFEBC}" srcOrd="0" destOrd="0" presId="urn:microsoft.com/office/officeart/2018/5/layout/IconCircleLabelList"/>
    <dgm:cxn modelId="{5A870720-BF9B-4F5D-BF1C-85C950847B29}" type="presParOf" srcId="{F38A0EDB-5CB5-4363-8507-A60D3113A155}" destId="{64644943-496C-475F-BDB9-3B44B84FCF0F}" srcOrd="1" destOrd="0" presId="urn:microsoft.com/office/officeart/2018/5/layout/IconCircleLabelList"/>
    <dgm:cxn modelId="{ED2F1A0F-D53F-4F93-B3D3-7554E94C2120}" type="presParOf" srcId="{F38A0EDB-5CB5-4363-8507-A60D3113A155}" destId="{1F233E73-6DB3-4843-AD22-37BDAD70BB2E}" srcOrd="2" destOrd="0" presId="urn:microsoft.com/office/officeart/2018/5/layout/IconCircleLabelList"/>
    <dgm:cxn modelId="{13B45705-76CC-434E-8FF7-5629AC6596A6}" type="presParOf" srcId="{F38A0EDB-5CB5-4363-8507-A60D3113A155}" destId="{A2EA6A9D-025F-4FDF-AFAB-17218A2A0579}" srcOrd="3" destOrd="0" presId="urn:microsoft.com/office/officeart/2018/5/layout/IconCircleLabelList"/>
    <dgm:cxn modelId="{8571B8D4-6E84-45CD-9AC3-B46C10A65AC3}" type="presParOf" srcId="{D747DE12-C4FB-4C75-9C50-76F50F12FAC4}" destId="{D1784DC0-1ED8-42C4-A2CB-E05B5F82ABCA}" srcOrd="3" destOrd="0" presId="urn:microsoft.com/office/officeart/2018/5/layout/IconCircleLabelList"/>
    <dgm:cxn modelId="{CA6CAB5A-249A-43D6-AAAE-56D99ABABDBB}" type="presParOf" srcId="{D747DE12-C4FB-4C75-9C50-76F50F12FAC4}" destId="{0F5C606A-6B42-466C-9CB1-56F097CFA9DE}" srcOrd="4" destOrd="0" presId="urn:microsoft.com/office/officeart/2018/5/layout/IconCircleLabelList"/>
    <dgm:cxn modelId="{110DF011-E1D6-4077-91C8-24FF16AD0B56}" type="presParOf" srcId="{0F5C606A-6B42-466C-9CB1-56F097CFA9DE}" destId="{D8FD1012-4A24-45A9-970D-818F0F87197B}" srcOrd="0" destOrd="0" presId="urn:microsoft.com/office/officeart/2018/5/layout/IconCircleLabelList"/>
    <dgm:cxn modelId="{D2465CCC-549C-47EA-8A30-07329656BEC9}" type="presParOf" srcId="{0F5C606A-6B42-466C-9CB1-56F097CFA9DE}" destId="{3CE922A3-6D83-4354-99FE-BB5C40A5DB3C}" srcOrd="1" destOrd="0" presId="urn:microsoft.com/office/officeart/2018/5/layout/IconCircleLabelList"/>
    <dgm:cxn modelId="{4C53B81F-ECBB-4C42-8CAD-304B95781CF9}" type="presParOf" srcId="{0F5C606A-6B42-466C-9CB1-56F097CFA9DE}" destId="{2E939A39-9A2C-4F9F-B504-9527FF5E3B18}" srcOrd="2" destOrd="0" presId="urn:microsoft.com/office/officeart/2018/5/layout/IconCircleLabelList"/>
    <dgm:cxn modelId="{D4BFAB07-34CB-4BB5-B553-1C9FBBECD7F9}" type="presParOf" srcId="{0F5C606A-6B42-466C-9CB1-56F097CFA9DE}" destId="{BBA01F4D-DC09-4FA0-B6A4-9D36F676E04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63A84-FBEA-4025-BC7D-3AAF89BB85E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1E7F811-F34D-4E85-BFE5-7995E0E97632}">
      <dgm:prSet/>
      <dgm:spPr/>
      <dgm:t>
        <a:bodyPr/>
        <a:lstStyle/>
        <a:p>
          <a:r>
            <a:rPr lang="en-US">
              <a:solidFill>
                <a:schemeClr val="tx1"/>
              </a:solidFill>
            </a:rPr>
            <a:t>Mistakes</a:t>
          </a:r>
        </a:p>
      </dgm:t>
    </dgm:pt>
    <dgm:pt modelId="{C4C71AB8-9B36-44B6-87F4-13092C9F6C08}" type="parTrans" cxnId="{87B387B8-324E-41ED-B0ED-AA5A0891C172}">
      <dgm:prSet/>
      <dgm:spPr/>
      <dgm:t>
        <a:bodyPr/>
        <a:lstStyle/>
        <a:p>
          <a:endParaRPr lang="en-US"/>
        </a:p>
      </dgm:t>
    </dgm:pt>
    <dgm:pt modelId="{6EF8741E-901E-4971-B01D-00D57CB751DC}" type="sibTrans" cxnId="{87B387B8-324E-41ED-B0ED-AA5A0891C172}">
      <dgm:prSet/>
      <dgm:spPr/>
      <dgm:t>
        <a:bodyPr/>
        <a:lstStyle/>
        <a:p>
          <a:endParaRPr lang="en-US"/>
        </a:p>
      </dgm:t>
    </dgm:pt>
    <dgm:pt modelId="{5C3C6AC2-AE4D-483D-A3B8-8EA00E28F3DD}">
      <dgm:prSet/>
      <dgm:spPr/>
      <dgm:t>
        <a:bodyPr/>
        <a:lstStyle/>
        <a:p>
          <a:r>
            <a:rPr lang="en-US"/>
            <a:t>Discrepancies</a:t>
          </a:r>
        </a:p>
      </dgm:t>
    </dgm:pt>
    <dgm:pt modelId="{3045226F-7C30-4493-AD9A-A7DA9F2CAC38}" type="parTrans" cxnId="{9178AF2D-5024-4120-BA55-2250313CE188}">
      <dgm:prSet/>
      <dgm:spPr/>
      <dgm:t>
        <a:bodyPr/>
        <a:lstStyle/>
        <a:p>
          <a:endParaRPr lang="en-US"/>
        </a:p>
      </dgm:t>
    </dgm:pt>
    <dgm:pt modelId="{A18B5296-09F8-4A54-B799-E58436803EC3}" type="sibTrans" cxnId="{9178AF2D-5024-4120-BA55-2250313CE188}">
      <dgm:prSet/>
      <dgm:spPr/>
      <dgm:t>
        <a:bodyPr/>
        <a:lstStyle/>
        <a:p>
          <a:endParaRPr lang="en-US"/>
        </a:p>
      </dgm:t>
    </dgm:pt>
    <dgm:pt modelId="{55E3DA0C-41FD-4EF5-848A-C1A46A84129B}">
      <dgm:prSet/>
      <dgm:spPr/>
      <dgm:t>
        <a:bodyPr/>
        <a:lstStyle/>
        <a:p>
          <a:r>
            <a:rPr lang="en-US"/>
            <a:t>Fraud</a:t>
          </a:r>
        </a:p>
      </dgm:t>
    </dgm:pt>
    <dgm:pt modelId="{5330C4A0-CDCC-4CA3-BCD2-658BB857E70E}" type="parTrans" cxnId="{90DA4B67-0ED0-42BD-9872-11958B343308}">
      <dgm:prSet/>
      <dgm:spPr/>
      <dgm:t>
        <a:bodyPr/>
        <a:lstStyle/>
        <a:p>
          <a:endParaRPr lang="en-US"/>
        </a:p>
      </dgm:t>
    </dgm:pt>
    <dgm:pt modelId="{05C963C0-7A55-4C2B-B92A-834FD97F3C85}" type="sibTrans" cxnId="{90DA4B67-0ED0-42BD-9872-11958B343308}">
      <dgm:prSet/>
      <dgm:spPr/>
      <dgm:t>
        <a:bodyPr/>
        <a:lstStyle/>
        <a:p>
          <a:endParaRPr lang="en-US"/>
        </a:p>
      </dgm:t>
    </dgm:pt>
    <dgm:pt modelId="{7BD71AEC-1E27-4217-AAB5-6351BD84F3E7}">
      <dgm:prSet/>
      <dgm:spPr/>
      <dgm:t>
        <a:bodyPr/>
        <a:lstStyle/>
        <a:p>
          <a:r>
            <a:rPr lang="en-US"/>
            <a:t>Proactive</a:t>
          </a:r>
        </a:p>
      </dgm:t>
    </dgm:pt>
    <dgm:pt modelId="{4CD31E0E-9C55-4CCF-9085-0918BC84B369}" type="parTrans" cxnId="{6F2EA877-DF58-4A5C-9C5E-4D8C676BC873}">
      <dgm:prSet/>
      <dgm:spPr/>
      <dgm:t>
        <a:bodyPr/>
        <a:lstStyle/>
        <a:p>
          <a:endParaRPr lang="en-US"/>
        </a:p>
      </dgm:t>
    </dgm:pt>
    <dgm:pt modelId="{576A6DBF-353A-4FD2-B076-751DB2D85171}" type="sibTrans" cxnId="{6F2EA877-DF58-4A5C-9C5E-4D8C676BC873}">
      <dgm:prSet/>
      <dgm:spPr/>
      <dgm:t>
        <a:bodyPr/>
        <a:lstStyle/>
        <a:p>
          <a:endParaRPr lang="en-US"/>
        </a:p>
      </dgm:t>
    </dgm:pt>
    <dgm:pt modelId="{A9108BCC-8738-4F0A-B7C0-6E669D7A05F6}">
      <dgm:prSet/>
      <dgm:spPr/>
      <dgm:t>
        <a:bodyPr/>
        <a:lstStyle/>
        <a:p>
          <a:r>
            <a:rPr lang="en-US"/>
            <a:t>Provide Guidance</a:t>
          </a:r>
        </a:p>
      </dgm:t>
    </dgm:pt>
    <dgm:pt modelId="{88F15BD5-14B5-4887-A355-BAE0191E035F}" type="parTrans" cxnId="{61234264-9CE4-40F0-AEAB-3989B0E7E88E}">
      <dgm:prSet/>
      <dgm:spPr/>
      <dgm:t>
        <a:bodyPr/>
        <a:lstStyle/>
        <a:p>
          <a:endParaRPr lang="en-US"/>
        </a:p>
      </dgm:t>
    </dgm:pt>
    <dgm:pt modelId="{E9F96A2D-2534-47CB-890B-A275F63A32FB}" type="sibTrans" cxnId="{61234264-9CE4-40F0-AEAB-3989B0E7E88E}">
      <dgm:prSet/>
      <dgm:spPr/>
      <dgm:t>
        <a:bodyPr/>
        <a:lstStyle/>
        <a:p>
          <a:endParaRPr lang="en-US"/>
        </a:p>
      </dgm:t>
    </dgm:pt>
    <dgm:pt modelId="{96623CA0-F9FF-4BAB-BAF6-47D66EE8A7B3}">
      <dgm:prSet/>
      <dgm:spPr/>
      <dgm:t>
        <a:bodyPr/>
        <a:lstStyle/>
        <a:p>
          <a:r>
            <a:rPr lang="en-US">
              <a:solidFill>
                <a:schemeClr val="tx1"/>
              </a:solidFill>
            </a:rPr>
            <a:t>Potentially Impact Growth</a:t>
          </a:r>
        </a:p>
      </dgm:t>
    </dgm:pt>
    <dgm:pt modelId="{5833BF0B-FA87-4E21-863F-6109C8860927}" type="parTrans" cxnId="{7614649B-522C-4DD8-A01E-BBD57F9043ED}">
      <dgm:prSet/>
      <dgm:spPr/>
      <dgm:t>
        <a:bodyPr/>
        <a:lstStyle/>
        <a:p>
          <a:endParaRPr lang="en-US"/>
        </a:p>
      </dgm:t>
    </dgm:pt>
    <dgm:pt modelId="{1F930166-0949-4F00-92B1-02E9E05BECBB}" type="sibTrans" cxnId="{7614649B-522C-4DD8-A01E-BBD57F9043ED}">
      <dgm:prSet/>
      <dgm:spPr/>
      <dgm:t>
        <a:bodyPr/>
        <a:lstStyle/>
        <a:p>
          <a:endParaRPr lang="en-US"/>
        </a:p>
      </dgm:t>
    </dgm:pt>
    <dgm:pt modelId="{23A482A6-8249-4A52-BD39-939AD708F516}" type="pres">
      <dgm:prSet presAssocID="{C3163A84-FBEA-4025-BC7D-3AAF89BB85E3}" presName="diagram" presStyleCnt="0">
        <dgm:presLayoutVars>
          <dgm:dir/>
          <dgm:resizeHandles val="exact"/>
        </dgm:presLayoutVars>
      </dgm:prSet>
      <dgm:spPr/>
    </dgm:pt>
    <dgm:pt modelId="{C2200F2F-2DAD-47F8-8554-7221B71D262A}" type="pres">
      <dgm:prSet presAssocID="{31E7F811-F34D-4E85-BFE5-7995E0E97632}" presName="node" presStyleLbl="node1" presStyleIdx="0" presStyleCnt="6">
        <dgm:presLayoutVars>
          <dgm:bulletEnabled val="1"/>
        </dgm:presLayoutVars>
      </dgm:prSet>
      <dgm:spPr/>
    </dgm:pt>
    <dgm:pt modelId="{E0D1A332-56D8-4D49-B965-BE0DD4BC4CD8}" type="pres">
      <dgm:prSet presAssocID="{6EF8741E-901E-4971-B01D-00D57CB751DC}" presName="sibTrans" presStyleCnt="0"/>
      <dgm:spPr/>
    </dgm:pt>
    <dgm:pt modelId="{828A6E5D-ED8D-4A74-9756-C5C731F8884D}" type="pres">
      <dgm:prSet presAssocID="{5C3C6AC2-AE4D-483D-A3B8-8EA00E28F3DD}" presName="node" presStyleLbl="node1" presStyleIdx="1" presStyleCnt="6">
        <dgm:presLayoutVars>
          <dgm:bulletEnabled val="1"/>
        </dgm:presLayoutVars>
      </dgm:prSet>
      <dgm:spPr/>
    </dgm:pt>
    <dgm:pt modelId="{67D41F3A-F082-4ACF-AB3A-E62BBAB35889}" type="pres">
      <dgm:prSet presAssocID="{A18B5296-09F8-4A54-B799-E58436803EC3}" presName="sibTrans" presStyleCnt="0"/>
      <dgm:spPr/>
    </dgm:pt>
    <dgm:pt modelId="{33D56D8A-23AE-4391-992B-F10AA2547EDB}" type="pres">
      <dgm:prSet presAssocID="{55E3DA0C-41FD-4EF5-848A-C1A46A84129B}" presName="node" presStyleLbl="node1" presStyleIdx="2" presStyleCnt="6">
        <dgm:presLayoutVars>
          <dgm:bulletEnabled val="1"/>
        </dgm:presLayoutVars>
      </dgm:prSet>
      <dgm:spPr/>
    </dgm:pt>
    <dgm:pt modelId="{F6842A0E-9231-467C-A10D-A83438057F42}" type="pres">
      <dgm:prSet presAssocID="{05C963C0-7A55-4C2B-B92A-834FD97F3C85}" presName="sibTrans" presStyleCnt="0"/>
      <dgm:spPr/>
    </dgm:pt>
    <dgm:pt modelId="{94DF6109-7A04-4509-B17E-B156D755110A}" type="pres">
      <dgm:prSet presAssocID="{7BD71AEC-1E27-4217-AAB5-6351BD84F3E7}" presName="node" presStyleLbl="node1" presStyleIdx="3" presStyleCnt="6">
        <dgm:presLayoutVars>
          <dgm:bulletEnabled val="1"/>
        </dgm:presLayoutVars>
      </dgm:prSet>
      <dgm:spPr/>
    </dgm:pt>
    <dgm:pt modelId="{F228C282-8929-44DA-A883-FD759C7168BB}" type="pres">
      <dgm:prSet presAssocID="{576A6DBF-353A-4FD2-B076-751DB2D85171}" presName="sibTrans" presStyleCnt="0"/>
      <dgm:spPr/>
    </dgm:pt>
    <dgm:pt modelId="{FFBF6AA8-C2EB-4F43-8A78-647CAD73C76D}" type="pres">
      <dgm:prSet presAssocID="{A9108BCC-8738-4F0A-B7C0-6E669D7A05F6}" presName="node" presStyleLbl="node1" presStyleIdx="4" presStyleCnt="6">
        <dgm:presLayoutVars>
          <dgm:bulletEnabled val="1"/>
        </dgm:presLayoutVars>
      </dgm:prSet>
      <dgm:spPr/>
    </dgm:pt>
    <dgm:pt modelId="{A5598A4D-EC3D-4938-A8A4-0FABE3EC39BC}" type="pres">
      <dgm:prSet presAssocID="{E9F96A2D-2534-47CB-890B-A275F63A32FB}" presName="sibTrans" presStyleCnt="0"/>
      <dgm:spPr/>
    </dgm:pt>
    <dgm:pt modelId="{EA49C79E-A0D0-48A9-AD6E-DF45F6AC8186}" type="pres">
      <dgm:prSet presAssocID="{96623CA0-F9FF-4BAB-BAF6-47D66EE8A7B3}" presName="node" presStyleLbl="node1" presStyleIdx="5" presStyleCnt="6">
        <dgm:presLayoutVars>
          <dgm:bulletEnabled val="1"/>
        </dgm:presLayoutVars>
      </dgm:prSet>
      <dgm:spPr/>
    </dgm:pt>
  </dgm:ptLst>
  <dgm:cxnLst>
    <dgm:cxn modelId="{9178AF2D-5024-4120-BA55-2250313CE188}" srcId="{C3163A84-FBEA-4025-BC7D-3AAF89BB85E3}" destId="{5C3C6AC2-AE4D-483D-A3B8-8EA00E28F3DD}" srcOrd="1" destOrd="0" parTransId="{3045226F-7C30-4493-AD9A-A7DA9F2CAC38}" sibTransId="{A18B5296-09F8-4A54-B799-E58436803EC3}"/>
    <dgm:cxn modelId="{85C71038-E619-4E82-88E1-A1CB9A17C40C}" type="presOf" srcId="{31E7F811-F34D-4E85-BFE5-7995E0E97632}" destId="{C2200F2F-2DAD-47F8-8554-7221B71D262A}" srcOrd="0" destOrd="0" presId="urn:microsoft.com/office/officeart/2005/8/layout/default"/>
    <dgm:cxn modelId="{61234264-9CE4-40F0-AEAB-3989B0E7E88E}" srcId="{C3163A84-FBEA-4025-BC7D-3AAF89BB85E3}" destId="{A9108BCC-8738-4F0A-B7C0-6E669D7A05F6}" srcOrd="4" destOrd="0" parTransId="{88F15BD5-14B5-4887-A355-BAE0191E035F}" sibTransId="{E9F96A2D-2534-47CB-890B-A275F63A32FB}"/>
    <dgm:cxn modelId="{90DA4B67-0ED0-42BD-9872-11958B343308}" srcId="{C3163A84-FBEA-4025-BC7D-3AAF89BB85E3}" destId="{55E3DA0C-41FD-4EF5-848A-C1A46A84129B}" srcOrd="2" destOrd="0" parTransId="{5330C4A0-CDCC-4CA3-BCD2-658BB857E70E}" sibTransId="{05C963C0-7A55-4C2B-B92A-834FD97F3C85}"/>
    <dgm:cxn modelId="{6F2EA877-DF58-4A5C-9C5E-4D8C676BC873}" srcId="{C3163A84-FBEA-4025-BC7D-3AAF89BB85E3}" destId="{7BD71AEC-1E27-4217-AAB5-6351BD84F3E7}" srcOrd="3" destOrd="0" parTransId="{4CD31E0E-9C55-4CCF-9085-0918BC84B369}" sibTransId="{576A6DBF-353A-4FD2-B076-751DB2D85171}"/>
    <dgm:cxn modelId="{C0F40480-E861-47F3-9192-B0F5EA301EAB}" type="presOf" srcId="{55E3DA0C-41FD-4EF5-848A-C1A46A84129B}" destId="{33D56D8A-23AE-4391-992B-F10AA2547EDB}" srcOrd="0" destOrd="0" presId="urn:microsoft.com/office/officeart/2005/8/layout/default"/>
    <dgm:cxn modelId="{3AA85185-8FD5-4EF9-A3EE-B10CC0EE2776}" type="presOf" srcId="{C3163A84-FBEA-4025-BC7D-3AAF89BB85E3}" destId="{23A482A6-8249-4A52-BD39-939AD708F516}" srcOrd="0" destOrd="0" presId="urn:microsoft.com/office/officeart/2005/8/layout/default"/>
    <dgm:cxn modelId="{84BCE192-16F6-4B43-A74A-527D969A846B}" type="presOf" srcId="{96623CA0-F9FF-4BAB-BAF6-47D66EE8A7B3}" destId="{EA49C79E-A0D0-48A9-AD6E-DF45F6AC8186}" srcOrd="0" destOrd="0" presId="urn:microsoft.com/office/officeart/2005/8/layout/default"/>
    <dgm:cxn modelId="{7614649B-522C-4DD8-A01E-BBD57F9043ED}" srcId="{C3163A84-FBEA-4025-BC7D-3AAF89BB85E3}" destId="{96623CA0-F9FF-4BAB-BAF6-47D66EE8A7B3}" srcOrd="5" destOrd="0" parTransId="{5833BF0B-FA87-4E21-863F-6109C8860927}" sibTransId="{1F930166-0949-4F00-92B1-02E9E05BECBB}"/>
    <dgm:cxn modelId="{2AA4A7A9-5E44-4EA8-8CFA-03D33999C591}" type="presOf" srcId="{A9108BCC-8738-4F0A-B7C0-6E669D7A05F6}" destId="{FFBF6AA8-C2EB-4F43-8A78-647CAD73C76D}" srcOrd="0" destOrd="0" presId="urn:microsoft.com/office/officeart/2005/8/layout/default"/>
    <dgm:cxn modelId="{87B387B8-324E-41ED-B0ED-AA5A0891C172}" srcId="{C3163A84-FBEA-4025-BC7D-3AAF89BB85E3}" destId="{31E7F811-F34D-4E85-BFE5-7995E0E97632}" srcOrd="0" destOrd="0" parTransId="{C4C71AB8-9B36-44B6-87F4-13092C9F6C08}" sibTransId="{6EF8741E-901E-4971-B01D-00D57CB751DC}"/>
    <dgm:cxn modelId="{B493ECE8-8194-4C5E-A015-A36EEBF0393F}" type="presOf" srcId="{5C3C6AC2-AE4D-483D-A3B8-8EA00E28F3DD}" destId="{828A6E5D-ED8D-4A74-9756-C5C731F8884D}" srcOrd="0" destOrd="0" presId="urn:microsoft.com/office/officeart/2005/8/layout/default"/>
    <dgm:cxn modelId="{4C3979FF-DEF9-4ED9-B317-EEB918F88FB0}" type="presOf" srcId="{7BD71AEC-1E27-4217-AAB5-6351BD84F3E7}" destId="{94DF6109-7A04-4509-B17E-B156D755110A}" srcOrd="0" destOrd="0" presId="urn:microsoft.com/office/officeart/2005/8/layout/default"/>
    <dgm:cxn modelId="{EA8095C6-CD60-4957-A443-75D9F74E0B19}" type="presParOf" srcId="{23A482A6-8249-4A52-BD39-939AD708F516}" destId="{C2200F2F-2DAD-47F8-8554-7221B71D262A}" srcOrd="0" destOrd="0" presId="urn:microsoft.com/office/officeart/2005/8/layout/default"/>
    <dgm:cxn modelId="{EE1E6D1E-9FBD-4B76-BF05-46594A467017}" type="presParOf" srcId="{23A482A6-8249-4A52-BD39-939AD708F516}" destId="{E0D1A332-56D8-4D49-B965-BE0DD4BC4CD8}" srcOrd="1" destOrd="0" presId="urn:microsoft.com/office/officeart/2005/8/layout/default"/>
    <dgm:cxn modelId="{D11B2D90-0535-48B1-AF07-3FE1950FC8F1}" type="presParOf" srcId="{23A482A6-8249-4A52-BD39-939AD708F516}" destId="{828A6E5D-ED8D-4A74-9756-C5C731F8884D}" srcOrd="2" destOrd="0" presId="urn:microsoft.com/office/officeart/2005/8/layout/default"/>
    <dgm:cxn modelId="{10ABB392-7486-4095-91ED-6B8879051FEF}" type="presParOf" srcId="{23A482A6-8249-4A52-BD39-939AD708F516}" destId="{67D41F3A-F082-4ACF-AB3A-E62BBAB35889}" srcOrd="3" destOrd="0" presId="urn:microsoft.com/office/officeart/2005/8/layout/default"/>
    <dgm:cxn modelId="{EA2F8582-EBC8-4E82-A153-99075C39CBD8}" type="presParOf" srcId="{23A482A6-8249-4A52-BD39-939AD708F516}" destId="{33D56D8A-23AE-4391-992B-F10AA2547EDB}" srcOrd="4" destOrd="0" presId="urn:microsoft.com/office/officeart/2005/8/layout/default"/>
    <dgm:cxn modelId="{674E16E1-E801-4297-B942-03DB489C038D}" type="presParOf" srcId="{23A482A6-8249-4A52-BD39-939AD708F516}" destId="{F6842A0E-9231-467C-A10D-A83438057F42}" srcOrd="5" destOrd="0" presId="urn:microsoft.com/office/officeart/2005/8/layout/default"/>
    <dgm:cxn modelId="{AD8D55B8-324B-4CE8-A84E-A8C8BFB5DC69}" type="presParOf" srcId="{23A482A6-8249-4A52-BD39-939AD708F516}" destId="{94DF6109-7A04-4509-B17E-B156D755110A}" srcOrd="6" destOrd="0" presId="urn:microsoft.com/office/officeart/2005/8/layout/default"/>
    <dgm:cxn modelId="{004A77C2-728F-4B83-9A42-971E8A68B1A3}" type="presParOf" srcId="{23A482A6-8249-4A52-BD39-939AD708F516}" destId="{F228C282-8929-44DA-A883-FD759C7168BB}" srcOrd="7" destOrd="0" presId="urn:microsoft.com/office/officeart/2005/8/layout/default"/>
    <dgm:cxn modelId="{B05A54D0-F7AE-47C2-95AE-F6025706D3B0}" type="presParOf" srcId="{23A482A6-8249-4A52-BD39-939AD708F516}" destId="{FFBF6AA8-C2EB-4F43-8A78-647CAD73C76D}" srcOrd="8" destOrd="0" presId="urn:microsoft.com/office/officeart/2005/8/layout/default"/>
    <dgm:cxn modelId="{F0898D1F-5503-405B-A713-5718CE921128}" type="presParOf" srcId="{23A482A6-8249-4A52-BD39-939AD708F516}" destId="{A5598A4D-EC3D-4938-A8A4-0FABE3EC39BC}" srcOrd="9" destOrd="0" presId="urn:microsoft.com/office/officeart/2005/8/layout/default"/>
    <dgm:cxn modelId="{F365D47B-E38C-4810-9EAD-7C90418CD416}" type="presParOf" srcId="{23A482A6-8249-4A52-BD39-939AD708F516}" destId="{EA49C79E-A0D0-48A9-AD6E-DF45F6AC8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E47E9-E9B6-491C-82F6-9D91F12D3A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413EDF-3C5C-4FCE-BDB2-81CA50004D65}">
      <dgm:prSet/>
      <dgm:spPr/>
      <dgm:t>
        <a:bodyPr/>
        <a:lstStyle/>
        <a:p>
          <a:pPr rtl="0"/>
          <a:r>
            <a:rPr lang="en-US"/>
            <a:t>An Encumbrance holds the funds, making them unavailable to spend.</a:t>
          </a:r>
          <a:r>
            <a:rPr lang="en-US">
              <a:latin typeface="Avenir Next LT Pro"/>
            </a:rPr>
            <a:t> Examples:</a:t>
          </a:r>
          <a:endParaRPr lang="en-US"/>
        </a:p>
      </dgm:t>
    </dgm:pt>
    <dgm:pt modelId="{4A0978E6-252A-404E-979F-E08AA585E42D}" type="parTrans" cxnId="{E385335D-3510-4C66-9FE5-D8B02DE266E3}">
      <dgm:prSet/>
      <dgm:spPr/>
      <dgm:t>
        <a:bodyPr/>
        <a:lstStyle/>
        <a:p>
          <a:endParaRPr lang="en-US"/>
        </a:p>
      </dgm:t>
    </dgm:pt>
    <dgm:pt modelId="{D1E40E4D-1B4F-4F2E-AEAF-727E0AE41FBD}" type="sibTrans" cxnId="{E385335D-3510-4C66-9FE5-D8B02DE266E3}">
      <dgm:prSet/>
      <dgm:spPr/>
      <dgm:t>
        <a:bodyPr/>
        <a:lstStyle/>
        <a:p>
          <a:endParaRPr lang="en-US"/>
        </a:p>
      </dgm:t>
    </dgm:pt>
    <dgm:pt modelId="{E41699A0-BAA2-4966-BEB4-B0D9B32D54A5}">
      <dgm:prSet/>
      <dgm:spPr/>
      <dgm:t>
        <a:bodyPr/>
        <a:lstStyle/>
        <a:p>
          <a:r>
            <a:rPr lang="en-US"/>
            <a:t>Purchase Orders </a:t>
          </a:r>
        </a:p>
      </dgm:t>
    </dgm:pt>
    <dgm:pt modelId="{FB537AD6-0F6E-49B5-A976-B42E4CF44CD5}" type="parTrans" cxnId="{3D7FA302-19D5-40F2-A39C-DCA27C6661DD}">
      <dgm:prSet/>
      <dgm:spPr/>
      <dgm:t>
        <a:bodyPr/>
        <a:lstStyle/>
        <a:p>
          <a:endParaRPr lang="en-US"/>
        </a:p>
      </dgm:t>
    </dgm:pt>
    <dgm:pt modelId="{2E896A5D-3980-434B-B88B-2AABD83CE6C4}" type="sibTrans" cxnId="{3D7FA302-19D5-40F2-A39C-DCA27C6661DD}">
      <dgm:prSet/>
      <dgm:spPr/>
      <dgm:t>
        <a:bodyPr/>
        <a:lstStyle/>
        <a:p>
          <a:endParaRPr lang="en-US"/>
        </a:p>
      </dgm:t>
    </dgm:pt>
    <dgm:pt modelId="{B6282173-4EB2-49F1-91F3-33B3112D2FE1}">
      <dgm:prSet/>
      <dgm:spPr/>
      <dgm:t>
        <a:bodyPr/>
        <a:lstStyle/>
        <a:p>
          <a:r>
            <a:rPr lang="en-US"/>
            <a:t>Travel Requests</a:t>
          </a:r>
        </a:p>
      </dgm:t>
    </dgm:pt>
    <dgm:pt modelId="{7A3EFB85-CFE7-49DC-A8D1-7279972B0589}" type="parTrans" cxnId="{CFF74279-D8CB-41AA-9642-E29A852E69FC}">
      <dgm:prSet/>
      <dgm:spPr/>
      <dgm:t>
        <a:bodyPr/>
        <a:lstStyle/>
        <a:p>
          <a:endParaRPr lang="en-US"/>
        </a:p>
      </dgm:t>
    </dgm:pt>
    <dgm:pt modelId="{7124F04C-9572-463F-BDC2-880CE18CFC0E}" type="sibTrans" cxnId="{CFF74279-D8CB-41AA-9642-E29A852E69FC}">
      <dgm:prSet/>
      <dgm:spPr/>
      <dgm:t>
        <a:bodyPr/>
        <a:lstStyle/>
        <a:p>
          <a:endParaRPr lang="en-US"/>
        </a:p>
      </dgm:t>
    </dgm:pt>
    <dgm:pt modelId="{D0331D92-A37B-4F4C-966E-86CA0254273E}" type="pres">
      <dgm:prSet presAssocID="{3ADE47E9-E9B6-491C-82F6-9D91F12D3A37}" presName="linear" presStyleCnt="0">
        <dgm:presLayoutVars>
          <dgm:animLvl val="lvl"/>
          <dgm:resizeHandles val="exact"/>
        </dgm:presLayoutVars>
      </dgm:prSet>
      <dgm:spPr/>
    </dgm:pt>
    <dgm:pt modelId="{EFFDDD00-3580-4913-A623-171E7AD8CB55}" type="pres">
      <dgm:prSet presAssocID="{D8413EDF-3C5C-4FCE-BDB2-81CA50004D65}" presName="parentText" presStyleLbl="node1" presStyleIdx="0" presStyleCnt="3">
        <dgm:presLayoutVars>
          <dgm:chMax val="0"/>
          <dgm:bulletEnabled val="1"/>
        </dgm:presLayoutVars>
      </dgm:prSet>
      <dgm:spPr/>
    </dgm:pt>
    <dgm:pt modelId="{645232A6-BE59-48A0-9A69-62B36ED327E5}" type="pres">
      <dgm:prSet presAssocID="{D1E40E4D-1B4F-4F2E-AEAF-727E0AE41FBD}" presName="spacer" presStyleCnt="0"/>
      <dgm:spPr/>
    </dgm:pt>
    <dgm:pt modelId="{2A77D2E8-DA3C-4BD7-A0B8-578F25AC499F}" type="pres">
      <dgm:prSet presAssocID="{E41699A0-BAA2-4966-BEB4-B0D9B32D54A5}" presName="parentText" presStyleLbl="node1" presStyleIdx="1" presStyleCnt="3">
        <dgm:presLayoutVars>
          <dgm:chMax val="0"/>
          <dgm:bulletEnabled val="1"/>
        </dgm:presLayoutVars>
      </dgm:prSet>
      <dgm:spPr/>
    </dgm:pt>
    <dgm:pt modelId="{D6DE3D1C-1ADC-4E1F-9D88-25BA6F8744BB}" type="pres">
      <dgm:prSet presAssocID="{2E896A5D-3980-434B-B88B-2AABD83CE6C4}" presName="spacer" presStyleCnt="0"/>
      <dgm:spPr/>
    </dgm:pt>
    <dgm:pt modelId="{81283596-196B-4A3E-AFC5-7BC75922A17F}" type="pres">
      <dgm:prSet presAssocID="{B6282173-4EB2-49F1-91F3-33B3112D2FE1}" presName="parentText" presStyleLbl="node1" presStyleIdx="2" presStyleCnt="3" custLinFactNeighborX="-787" custLinFactNeighborY="-24484">
        <dgm:presLayoutVars>
          <dgm:chMax val="0"/>
          <dgm:bulletEnabled val="1"/>
        </dgm:presLayoutVars>
      </dgm:prSet>
      <dgm:spPr/>
    </dgm:pt>
  </dgm:ptLst>
  <dgm:cxnLst>
    <dgm:cxn modelId="{3D7FA302-19D5-40F2-A39C-DCA27C6661DD}" srcId="{3ADE47E9-E9B6-491C-82F6-9D91F12D3A37}" destId="{E41699A0-BAA2-4966-BEB4-B0D9B32D54A5}" srcOrd="1" destOrd="0" parTransId="{FB537AD6-0F6E-49B5-A976-B42E4CF44CD5}" sibTransId="{2E896A5D-3980-434B-B88B-2AABD83CE6C4}"/>
    <dgm:cxn modelId="{E385335D-3510-4C66-9FE5-D8B02DE266E3}" srcId="{3ADE47E9-E9B6-491C-82F6-9D91F12D3A37}" destId="{D8413EDF-3C5C-4FCE-BDB2-81CA50004D65}" srcOrd="0" destOrd="0" parTransId="{4A0978E6-252A-404E-979F-E08AA585E42D}" sibTransId="{D1E40E4D-1B4F-4F2E-AEAF-727E0AE41FBD}"/>
    <dgm:cxn modelId="{E754BF67-2AB8-4B0F-899D-17FE96725155}" type="presOf" srcId="{3ADE47E9-E9B6-491C-82F6-9D91F12D3A37}" destId="{D0331D92-A37B-4F4C-966E-86CA0254273E}" srcOrd="0" destOrd="0" presId="urn:microsoft.com/office/officeart/2005/8/layout/vList2"/>
    <dgm:cxn modelId="{35D2F356-21FA-495C-B03E-B5866CE0D8D4}" type="presOf" srcId="{B6282173-4EB2-49F1-91F3-33B3112D2FE1}" destId="{81283596-196B-4A3E-AFC5-7BC75922A17F}" srcOrd="0" destOrd="0" presId="urn:microsoft.com/office/officeart/2005/8/layout/vList2"/>
    <dgm:cxn modelId="{CFF74279-D8CB-41AA-9642-E29A852E69FC}" srcId="{3ADE47E9-E9B6-491C-82F6-9D91F12D3A37}" destId="{B6282173-4EB2-49F1-91F3-33B3112D2FE1}" srcOrd="2" destOrd="0" parTransId="{7A3EFB85-CFE7-49DC-A8D1-7279972B0589}" sibTransId="{7124F04C-9572-463F-BDC2-880CE18CFC0E}"/>
    <dgm:cxn modelId="{14C85D86-29AA-4B33-B7A8-54B0AE478CD0}" type="presOf" srcId="{D8413EDF-3C5C-4FCE-BDB2-81CA50004D65}" destId="{EFFDDD00-3580-4913-A623-171E7AD8CB55}" srcOrd="0" destOrd="0" presId="urn:microsoft.com/office/officeart/2005/8/layout/vList2"/>
    <dgm:cxn modelId="{B3B709A0-B8E8-4CB4-8369-6F17022935FE}" type="presOf" srcId="{E41699A0-BAA2-4966-BEB4-B0D9B32D54A5}" destId="{2A77D2E8-DA3C-4BD7-A0B8-578F25AC499F}" srcOrd="0" destOrd="0" presId="urn:microsoft.com/office/officeart/2005/8/layout/vList2"/>
    <dgm:cxn modelId="{E15CC3F0-2219-435A-9B03-05303FB28389}" type="presParOf" srcId="{D0331D92-A37B-4F4C-966E-86CA0254273E}" destId="{EFFDDD00-3580-4913-A623-171E7AD8CB55}" srcOrd="0" destOrd="0" presId="urn:microsoft.com/office/officeart/2005/8/layout/vList2"/>
    <dgm:cxn modelId="{D444D47A-D7FE-4648-A881-422DA282E645}" type="presParOf" srcId="{D0331D92-A37B-4F4C-966E-86CA0254273E}" destId="{645232A6-BE59-48A0-9A69-62B36ED327E5}" srcOrd="1" destOrd="0" presId="urn:microsoft.com/office/officeart/2005/8/layout/vList2"/>
    <dgm:cxn modelId="{D96C584A-9A2E-4724-AF25-29C67C05B0FD}" type="presParOf" srcId="{D0331D92-A37B-4F4C-966E-86CA0254273E}" destId="{2A77D2E8-DA3C-4BD7-A0B8-578F25AC499F}" srcOrd="2" destOrd="0" presId="urn:microsoft.com/office/officeart/2005/8/layout/vList2"/>
    <dgm:cxn modelId="{75C09B22-BC15-42CC-9F9A-86F822523D08}" type="presParOf" srcId="{D0331D92-A37B-4F4C-966E-86CA0254273E}" destId="{D6DE3D1C-1ADC-4E1F-9D88-25BA6F8744BB}" srcOrd="3" destOrd="0" presId="urn:microsoft.com/office/officeart/2005/8/layout/vList2"/>
    <dgm:cxn modelId="{14D5421C-6D63-49E7-A490-6EB26988E50A}" type="presParOf" srcId="{D0331D92-A37B-4F4C-966E-86CA0254273E}" destId="{81283596-196B-4A3E-AFC5-7BC75922A17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ctr" rtl="0">
            <a:buNone/>
          </a:pPr>
          <a:r>
            <a:rPr lang="en-US" sz="1400">
              <a:latin typeface="Tenorite" pitchFamily="2" charset="0"/>
            </a:rPr>
            <a:t>99% of the time we need to know what Chartfield will be used.</a:t>
          </a: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73D947E0-108F-4D20-A71E-3CF329F97212}">
      <dgm:prSet phldr="0"/>
      <dgm:spPr>
        <a:solidFill>
          <a:schemeClr val="accent1"/>
        </a:solidFill>
        <a:ln>
          <a:noFill/>
        </a:ln>
      </dgm:spPr>
      <dgm:t>
        <a:bodyPr/>
        <a:lstStyle/>
        <a:p>
          <a:pPr marL="0" algn="ctr" rtl="0">
            <a:buNone/>
          </a:pPr>
          <a:r>
            <a:rPr lang="en-US" sz="2000" b="1">
              <a:latin typeface="Tenorite" pitchFamily="2" charset="0"/>
            </a:rPr>
            <a:t>Documents</a:t>
          </a:r>
        </a:p>
      </dgm:t>
    </dgm:pt>
    <dgm:pt modelId="{9D249532-A24D-4D8F-848A-9F42F2E486C9}" type="parTrans" cxnId="{A0077D09-C12C-46D0-8DF7-194B6911362A}">
      <dgm:prSet/>
      <dgm:spPr/>
      <dgm:t>
        <a:bodyPr/>
        <a:lstStyle/>
        <a:p>
          <a:endParaRPr lang="en-US">
            <a:latin typeface="Tenorite" pitchFamily="2" charset="0"/>
          </a:endParaRPr>
        </a:p>
      </dgm:t>
    </dgm:pt>
    <dgm:pt modelId="{AE813459-65AB-4FA9-B717-330DDA6DFA4E}" type="sibTrans" cxnId="{A0077D09-C12C-46D0-8DF7-194B6911362A}">
      <dgm:prSet/>
      <dgm:spPr/>
      <dgm:t>
        <a:bodyPr/>
        <a:lstStyle/>
        <a:p>
          <a:endParaRPr lang="en-US">
            <a:latin typeface="Tenorite" pitchFamily="2" charset="0"/>
          </a:endParaRPr>
        </a:p>
      </dgm:t>
    </dgm:pt>
    <dgm:pt modelId="{30A490C8-22B4-4D68-875C-0F0DE2FF864D}">
      <dgm:prSet custT="1"/>
      <dgm:spPr>
        <a:solidFill>
          <a:schemeClr val="accent1"/>
        </a:solidFill>
        <a:ln>
          <a:noFill/>
        </a:ln>
      </dgm:spPr>
      <dgm:t>
        <a:bodyPr/>
        <a:lstStyle/>
        <a:p>
          <a:pPr marL="0" algn="ctr">
            <a:buNone/>
          </a:pPr>
          <a:r>
            <a:rPr lang="en-US" sz="1400">
              <a:latin typeface="Tenorite" pitchFamily="2" charset="0"/>
            </a:rPr>
            <a:t>Detailed Receipts</a:t>
          </a:r>
        </a:p>
      </dgm:t>
    </dgm:pt>
    <dgm:pt modelId="{035C64B0-4F0C-4FD1-BD23-B1D4C9887CBE}" type="parTrans" cxnId="{381FE1CC-8184-4745-8EB3-6DE11655998D}">
      <dgm:prSet/>
      <dgm:spPr/>
      <dgm:t>
        <a:bodyPr/>
        <a:lstStyle/>
        <a:p>
          <a:endParaRPr lang="en-US">
            <a:latin typeface="Tenorite" pitchFamily="2" charset="0"/>
          </a:endParaRPr>
        </a:p>
      </dgm:t>
    </dgm:pt>
    <dgm:pt modelId="{45495DA8-8707-41E3-A12B-FA5766269C44}" type="sibTrans" cxnId="{381FE1CC-8184-4745-8EB3-6DE11655998D}">
      <dgm:prSet/>
      <dgm:spPr/>
      <dgm:t>
        <a:bodyPr/>
        <a:lstStyle/>
        <a:p>
          <a:endParaRPr lang="en-US">
            <a:latin typeface="Tenorite" pitchFamily="2" charset="0"/>
          </a:endParaRPr>
        </a:p>
      </dgm:t>
    </dgm:pt>
    <dgm:pt modelId="{B1AFA1AF-0FF8-45B3-A6D0-0E255A2F637D}">
      <dgm:prSet phldr="0"/>
      <dgm:spPr>
        <a:solidFill>
          <a:schemeClr val="accent1"/>
        </a:solidFill>
        <a:ln>
          <a:noFill/>
        </a:ln>
      </dgm:spPr>
      <dgm:t>
        <a:bodyPr/>
        <a:lstStyle/>
        <a:p>
          <a:pPr marL="0" algn="ctr">
            <a:buNone/>
          </a:pPr>
          <a:r>
            <a:rPr lang="en-US" sz="2000" b="1">
              <a:latin typeface="Tenorite" pitchFamily="2" charset="0"/>
            </a:rPr>
            <a:t>Business Purpose</a:t>
          </a:r>
        </a:p>
      </dgm:t>
    </dgm:pt>
    <dgm:pt modelId="{10C68AF5-481C-45AA-A216-8BBBB04515B9}" type="parTrans" cxnId="{F28D7702-2FC3-49BD-BB13-C989E5EE622A}">
      <dgm:prSet/>
      <dgm:spPr/>
      <dgm:t>
        <a:bodyPr/>
        <a:lstStyle/>
        <a:p>
          <a:endParaRPr lang="en-US">
            <a:latin typeface="Tenorite" pitchFamily="2" charset="0"/>
          </a:endParaRPr>
        </a:p>
      </dgm:t>
    </dgm:pt>
    <dgm:pt modelId="{88649F7A-400B-4056-965D-C9AC0B3AD942}" type="sibTrans" cxnId="{F28D7702-2FC3-49BD-BB13-C989E5EE622A}">
      <dgm:prSet/>
      <dgm:spPr/>
      <dgm:t>
        <a:bodyPr/>
        <a:lstStyle/>
        <a:p>
          <a:endParaRPr lang="en-US">
            <a:latin typeface="Tenorite" pitchFamily="2" charset="0"/>
          </a:endParaRPr>
        </a:p>
      </dgm:t>
    </dgm:pt>
    <dgm:pt modelId="{E9682B4F-0217-4B50-923E-C104AA24290F}">
      <dgm:prSet phldr="0" custT="1"/>
      <dgm:spPr>
        <a:solidFill>
          <a:schemeClr val="accent1"/>
        </a:solidFill>
        <a:ln>
          <a:noFill/>
        </a:ln>
      </dgm:spPr>
      <dgm:t>
        <a:bodyPr/>
        <a:lstStyle/>
        <a:p>
          <a:pPr marL="0" algn="ctr">
            <a:buNone/>
          </a:pPr>
          <a:r>
            <a:rPr lang="en-US" sz="2000" b="1">
              <a:latin typeface="Tenorite" pitchFamily="2" charset="0"/>
            </a:rPr>
            <a:t>Allowable</a:t>
          </a:r>
        </a:p>
        <a:p>
          <a:pPr marL="0" algn="ctr">
            <a:buNone/>
          </a:pPr>
          <a:r>
            <a:rPr lang="en-US" sz="1400">
              <a:latin typeface="Tenorite" pitchFamily="2" charset="0"/>
            </a:rPr>
            <a:t>Pass the sniff test?</a:t>
          </a:r>
        </a:p>
        <a:p>
          <a:pPr marL="0" algn="ctr">
            <a:buNone/>
          </a:pPr>
          <a:r>
            <a:rPr lang="en-US" sz="1400">
              <a:latin typeface="Tenorite" pitchFamily="2" charset="0"/>
            </a:rPr>
            <a:t>Educational Purpose  </a:t>
          </a:r>
        </a:p>
        <a:p>
          <a:pPr marL="0" algn="ctr">
            <a:buNone/>
          </a:pPr>
          <a:r>
            <a:rPr lang="en-US" sz="1400">
              <a:latin typeface="Tenorite" pitchFamily="2" charset="0"/>
            </a:rPr>
            <a:t>Basic needs that assist with job duties.</a:t>
          </a:r>
        </a:p>
        <a:p>
          <a:pPr marL="0" algn="ctr">
            <a:buNone/>
          </a:pPr>
          <a:r>
            <a:rPr lang="en-US" sz="1400">
              <a:latin typeface="Tenorite" pitchFamily="2" charset="0"/>
            </a:rPr>
            <a:t>Shop in marketplace</a:t>
          </a:r>
        </a:p>
      </dgm:t>
    </dgm:pt>
    <dgm:pt modelId="{E0F6C4AF-9BBB-4698-91D7-F9AE3EACBD5D}" type="parTrans" cxnId="{6C23D0C9-74B2-4C8B-AB2F-A03B3B0EBE56}">
      <dgm:prSet/>
      <dgm:spPr/>
      <dgm:t>
        <a:bodyPr/>
        <a:lstStyle/>
        <a:p>
          <a:endParaRPr lang="en-US">
            <a:latin typeface="Tenorite" pitchFamily="2" charset="0"/>
          </a:endParaRPr>
        </a:p>
      </dgm:t>
    </dgm:pt>
    <dgm:pt modelId="{B8632E42-D7EB-4C31-877E-6F1B2801851A}" type="sibTrans" cxnId="{6C23D0C9-74B2-4C8B-AB2F-A03B3B0EBE56}">
      <dgm:prSet/>
      <dgm:spPr/>
      <dgm:t>
        <a:bodyPr/>
        <a:lstStyle/>
        <a:p>
          <a:endParaRPr lang="en-US">
            <a:latin typeface="Tenorite" pitchFamily="2" charset="0"/>
          </a:endParaRPr>
        </a:p>
      </dgm:t>
    </dgm:pt>
    <dgm:pt modelId="{0EC0C300-11E4-45CF-8418-973585107209}">
      <dgm:prSet phldr="0" custT="1"/>
      <dgm:spPr>
        <a:solidFill>
          <a:schemeClr val="accent1"/>
        </a:solidFill>
        <a:ln>
          <a:noFill/>
        </a:ln>
      </dgm:spPr>
      <dgm:t>
        <a:bodyPr/>
        <a:lstStyle/>
        <a:p>
          <a:pPr marL="0" algn="ctr">
            <a:buNone/>
          </a:pPr>
          <a:endParaRPr lang="en-US" sz="1400">
            <a:latin typeface="Tenorite" pitchFamily="2" charset="0"/>
          </a:endParaRPr>
        </a:p>
      </dgm:t>
    </dgm:pt>
    <dgm:pt modelId="{1E4DD98E-100E-46B7-B24A-408BBF69E9FA}" type="parTrans" cxnId="{51563A4F-C0EB-47D6-B5BC-47A4E599AD4B}">
      <dgm:prSet/>
      <dgm:spPr/>
      <dgm:t>
        <a:bodyPr/>
        <a:lstStyle/>
        <a:p>
          <a:endParaRPr lang="en-US">
            <a:latin typeface="Tenorite" pitchFamily="2" charset="0"/>
          </a:endParaRPr>
        </a:p>
      </dgm:t>
    </dgm:pt>
    <dgm:pt modelId="{90FAB5D1-62B3-4FF6-A07D-EE607F529C32}" type="sibTrans" cxnId="{51563A4F-C0EB-47D6-B5BC-47A4E599AD4B}">
      <dgm:prSet/>
      <dgm:spPr/>
      <dgm:t>
        <a:bodyPr/>
        <a:lstStyle/>
        <a:p>
          <a:endParaRPr lang="en-US">
            <a:latin typeface="Tenorite" pitchFamily="2" charset="0"/>
          </a:endParaRPr>
        </a:p>
      </dgm:t>
    </dgm:pt>
    <dgm:pt modelId="{A2322D3A-7AC2-4C5C-9D7E-EAB2313D47D4}">
      <dgm:prSet phldr="0" custT="1"/>
      <dgm:spPr>
        <a:solidFill>
          <a:schemeClr val="accent1"/>
        </a:solidFill>
        <a:ln>
          <a:noFill/>
        </a:ln>
      </dgm:spPr>
      <dgm:t>
        <a:bodyPr/>
        <a:lstStyle/>
        <a:p>
          <a:pPr marL="0" algn="ctr"/>
          <a:r>
            <a:rPr lang="en-US" sz="2000" b="1">
              <a:latin typeface="Tenorite" pitchFamily="2" charset="0"/>
            </a:rPr>
            <a:t>Full Chartfield</a:t>
          </a:r>
        </a:p>
      </dgm:t>
    </dgm:pt>
    <dgm:pt modelId="{4A8C15D4-B36F-4764-B4FF-F2AF790D3E17}" type="parTrans" cxnId="{179FAFCF-F878-464E-A8A6-1185EFA0E380}">
      <dgm:prSet/>
      <dgm:spPr/>
      <dgm:t>
        <a:bodyPr/>
        <a:lstStyle/>
        <a:p>
          <a:endParaRPr lang="en-US">
            <a:latin typeface="Tenorite" pitchFamily="2" charset="0"/>
          </a:endParaRPr>
        </a:p>
      </dgm:t>
    </dgm:pt>
    <dgm:pt modelId="{84DE1C3A-3FC7-4DB3-88ED-33F65A71557A}" type="sibTrans" cxnId="{179FAFCF-F878-464E-A8A6-1185EFA0E380}">
      <dgm:prSet/>
      <dgm:spPr/>
      <dgm:t>
        <a:bodyPr/>
        <a:lstStyle/>
        <a:p>
          <a:endParaRPr lang="en-US">
            <a:latin typeface="Tenorite" pitchFamily="2" charset="0"/>
          </a:endParaRPr>
        </a:p>
      </dgm:t>
    </dgm:pt>
    <dgm:pt modelId="{4F85505A-81B6-4FDA-A144-900B71DAD946}">
      <dgm:prSet phldr="0"/>
      <dgm:spPr>
        <a:solidFill>
          <a:schemeClr val="accent1"/>
        </a:solidFill>
        <a:ln>
          <a:noFill/>
        </a:ln>
      </dgm:spPr>
      <dgm:t>
        <a:bodyPr/>
        <a:lstStyle/>
        <a:p>
          <a:pPr marL="0" algn="ctr">
            <a:buNone/>
          </a:pPr>
          <a:r>
            <a:rPr lang="en-US" sz="2000" b="1">
              <a:latin typeface="Tenorite" pitchFamily="2" charset="0"/>
            </a:rPr>
            <a:t>Not Allowable</a:t>
          </a:r>
        </a:p>
      </dgm:t>
    </dgm:pt>
    <dgm:pt modelId="{D9A96E25-7BBE-4DDD-8DDE-B4970D4340A8}" type="parTrans" cxnId="{2D633B56-E147-4EFC-B9EE-6C0413F329B0}">
      <dgm:prSet/>
      <dgm:spPr/>
      <dgm:t>
        <a:bodyPr/>
        <a:lstStyle/>
        <a:p>
          <a:endParaRPr lang="en-US">
            <a:latin typeface="Tenorite" pitchFamily="2" charset="0"/>
          </a:endParaRPr>
        </a:p>
      </dgm:t>
    </dgm:pt>
    <dgm:pt modelId="{68F74A88-49DC-44B1-BC0D-220A7B97601C}" type="sibTrans" cxnId="{2D633B56-E147-4EFC-B9EE-6C0413F329B0}">
      <dgm:prSet/>
      <dgm:spPr/>
      <dgm:t>
        <a:bodyPr/>
        <a:lstStyle/>
        <a:p>
          <a:endParaRPr lang="en-US">
            <a:latin typeface="Tenorite" pitchFamily="2" charset="0"/>
          </a:endParaRPr>
        </a:p>
      </dgm:t>
    </dgm:pt>
    <dgm:pt modelId="{22E4CE30-B099-456A-9069-74BA361EA9F9}">
      <dgm:prSet custT="1"/>
      <dgm:spPr>
        <a:solidFill>
          <a:schemeClr val="accent1"/>
        </a:solidFill>
        <a:ln>
          <a:noFill/>
        </a:ln>
      </dgm:spPr>
      <dgm:t>
        <a:bodyPr/>
        <a:lstStyle/>
        <a:p>
          <a:pPr marL="0" algn="ctr">
            <a:buNone/>
          </a:pPr>
          <a:r>
            <a:rPr lang="en-US" sz="1400">
              <a:latin typeface="Tenorite" pitchFamily="2" charset="0"/>
            </a:rPr>
            <a:t>Agenda/Itinerary</a:t>
          </a:r>
        </a:p>
      </dgm:t>
    </dgm:pt>
    <dgm:pt modelId="{1FBA88AA-C7E7-4324-BB5F-A5D7576C2298}" type="parTrans" cxnId="{6BB96C4E-DCF8-4550-92ED-4A8936EB86B0}">
      <dgm:prSet/>
      <dgm:spPr/>
      <dgm:t>
        <a:bodyPr/>
        <a:lstStyle/>
        <a:p>
          <a:endParaRPr lang="en-US"/>
        </a:p>
      </dgm:t>
    </dgm:pt>
    <dgm:pt modelId="{943D5CC3-85F2-445D-882E-F9BB059DC83D}" type="sibTrans" cxnId="{6BB96C4E-DCF8-4550-92ED-4A8936EB86B0}">
      <dgm:prSet/>
      <dgm:spPr/>
      <dgm:t>
        <a:bodyPr/>
        <a:lstStyle/>
        <a:p>
          <a:endParaRPr lang="en-US"/>
        </a:p>
      </dgm:t>
    </dgm:pt>
    <dgm:pt modelId="{CCD26819-1CB8-4848-8427-869BF29D5AC7}">
      <dgm:prSet custT="1"/>
      <dgm:spPr>
        <a:solidFill>
          <a:schemeClr val="accent1"/>
        </a:solidFill>
        <a:ln>
          <a:noFill/>
        </a:ln>
      </dgm:spPr>
      <dgm:t>
        <a:bodyPr/>
        <a:lstStyle/>
        <a:p>
          <a:pPr marL="0" algn="ctr">
            <a:buNone/>
          </a:pPr>
          <a:r>
            <a:rPr lang="en-US" sz="1400">
              <a:latin typeface="Tenorite" pitchFamily="2" charset="0"/>
            </a:rPr>
            <a:t>List of Attendees</a:t>
          </a:r>
        </a:p>
      </dgm:t>
    </dgm:pt>
    <dgm:pt modelId="{684E9CC3-37F8-4268-9031-BC65BEC55244}" type="parTrans" cxnId="{E10895DE-1ACC-4198-AC96-AFE593C7E9A4}">
      <dgm:prSet/>
      <dgm:spPr/>
      <dgm:t>
        <a:bodyPr/>
        <a:lstStyle/>
        <a:p>
          <a:endParaRPr lang="en-US"/>
        </a:p>
      </dgm:t>
    </dgm:pt>
    <dgm:pt modelId="{3A8E7C5D-1660-44EA-89BD-BC78B200B8E6}" type="sibTrans" cxnId="{E10895DE-1ACC-4198-AC96-AFE593C7E9A4}">
      <dgm:prSet/>
      <dgm:spPr/>
      <dgm:t>
        <a:bodyPr/>
        <a:lstStyle/>
        <a:p>
          <a:endParaRPr lang="en-US"/>
        </a:p>
      </dgm:t>
    </dgm:pt>
    <dgm:pt modelId="{4BAB95DD-B47A-42DC-AFE5-C8166DC9F63E}">
      <dgm:prSet custT="1"/>
      <dgm:spPr>
        <a:solidFill>
          <a:schemeClr val="accent1"/>
        </a:solidFill>
        <a:ln>
          <a:noFill/>
        </a:ln>
      </dgm:spPr>
      <dgm:t>
        <a:bodyPr/>
        <a:lstStyle/>
        <a:p>
          <a:pPr marL="0" algn="ctr">
            <a:buNone/>
          </a:pPr>
          <a:r>
            <a:rPr lang="en-US" sz="1400">
              <a:latin typeface="Tenorite" pitchFamily="2" charset="0"/>
            </a:rPr>
            <a:t>Financial Approval Email</a:t>
          </a:r>
        </a:p>
      </dgm:t>
    </dgm:pt>
    <dgm:pt modelId="{6AFA1416-EF08-4603-B2E4-036DBD86B667}" type="parTrans" cxnId="{E8A25ECB-FD61-4A38-B16D-CDD46F669AC8}">
      <dgm:prSet/>
      <dgm:spPr/>
      <dgm:t>
        <a:bodyPr/>
        <a:lstStyle/>
        <a:p>
          <a:endParaRPr lang="en-US"/>
        </a:p>
      </dgm:t>
    </dgm:pt>
    <dgm:pt modelId="{969805D6-CE0F-48FC-8657-D89D145F4CF7}" type="sibTrans" cxnId="{E8A25ECB-FD61-4A38-B16D-CDD46F669AC8}">
      <dgm:prSet/>
      <dgm:spPr/>
      <dgm:t>
        <a:bodyPr/>
        <a:lstStyle/>
        <a:p>
          <a:endParaRPr lang="en-US"/>
        </a:p>
      </dgm:t>
    </dgm:pt>
    <dgm:pt modelId="{50418D2B-9486-42DE-AFDD-1D31420040FF}">
      <dgm:prSet custT="1"/>
      <dgm:spPr>
        <a:solidFill>
          <a:schemeClr val="accent1"/>
        </a:solidFill>
        <a:ln>
          <a:noFill/>
        </a:ln>
      </dgm:spPr>
      <dgm:t>
        <a:bodyPr/>
        <a:lstStyle/>
        <a:p>
          <a:pPr marL="0" algn="ctr">
            <a:buNone/>
          </a:pPr>
          <a:r>
            <a:rPr lang="en-US" sz="1400">
              <a:latin typeface="Tenorite" pitchFamily="2" charset="0"/>
            </a:rPr>
            <a:t>Align with UF/IFAS Extension’s mission?</a:t>
          </a:r>
        </a:p>
      </dgm:t>
    </dgm:pt>
    <dgm:pt modelId="{1D87A0A5-8024-4710-846B-D5BFAC785107}" type="sibTrans" cxnId="{5A5BA622-5DEB-48B9-88D9-C1DE36C711E5}">
      <dgm:prSet/>
      <dgm:spPr/>
      <dgm:t>
        <a:bodyPr/>
        <a:lstStyle/>
        <a:p>
          <a:endParaRPr lang="en-US">
            <a:latin typeface="Tenorite" pitchFamily="2" charset="0"/>
          </a:endParaRPr>
        </a:p>
      </dgm:t>
    </dgm:pt>
    <dgm:pt modelId="{D5A17F6B-93F5-442B-938A-0F38C281BE88}" type="parTrans" cxnId="{5A5BA622-5DEB-48B9-88D9-C1DE36C711E5}">
      <dgm:prSet/>
      <dgm:spPr/>
      <dgm:t>
        <a:bodyPr/>
        <a:lstStyle/>
        <a:p>
          <a:endParaRPr lang="en-US">
            <a:latin typeface="Tenorite" pitchFamily="2" charset="0"/>
          </a:endParaRPr>
        </a:p>
      </dgm:t>
    </dgm:pt>
    <dgm:pt modelId="{4426BEF5-DAB5-415C-8919-799F2A54726F}">
      <dgm:prSet custT="1"/>
      <dgm:spPr>
        <a:solidFill>
          <a:schemeClr val="accent1"/>
        </a:solidFill>
        <a:ln>
          <a:noFill/>
        </a:ln>
      </dgm:spPr>
      <dgm:t>
        <a:bodyPr/>
        <a:lstStyle/>
        <a:p>
          <a:pPr marL="0" algn="ctr">
            <a:buNone/>
          </a:pPr>
          <a:r>
            <a:rPr lang="en-US" sz="1400">
              <a:latin typeface="Tenorite" pitchFamily="2" charset="0"/>
            </a:rPr>
            <a:t>Program area/scope of job duties?  </a:t>
          </a:r>
        </a:p>
      </dgm:t>
    </dgm:pt>
    <dgm:pt modelId="{22B23287-8007-4201-9AFA-4256B544D49B}" type="parTrans" cxnId="{9B62B389-6210-4F59-9B7C-3BE953C22BC0}">
      <dgm:prSet/>
      <dgm:spPr/>
      <dgm:t>
        <a:bodyPr/>
        <a:lstStyle/>
        <a:p>
          <a:endParaRPr lang="en-US"/>
        </a:p>
      </dgm:t>
    </dgm:pt>
    <dgm:pt modelId="{8CEDACD5-31BA-4606-AA5C-6EB6C338F446}" type="sibTrans" cxnId="{9B62B389-6210-4F59-9B7C-3BE953C22BC0}">
      <dgm:prSet/>
      <dgm:spPr/>
      <dgm:t>
        <a:bodyPr/>
        <a:lstStyle/>
        <a:p>
          <a:endParaRPr lang="en-US"/>
        </a:p>
      </dgm:t>
    </dgm:pt>
    <dgm:pt modelId="{FEB4A941-E9FA-4A86-A673-85FF34B35F20}">
      <dgm:prSet phldr="0" custT="1"/>
      <dgm:spPr>
        <a:solidFill>
          <a:schemeClr val="accent1"/>
        </a:solidFill>
        <a:ln>
          <a:noFill/>
        </a:ln>
      </dgm:spPr>
      <dgm:t>
        <a:bodyPr/>
        <a:lstStyle/>
        <a:p>
          <a:pPr marL="0" algn="ctr" rtl="0">
            <a:buNone/>
          </a:pPr>
          <a:r>
            <a:rPr lang="en-US" sz="1400">
              <a:latin typeface="Tenorite" pitchFamily="2" charset="0"/>
            </a:rPr>
            <a:t>Personal in Nature</a:t>
          </a:r>
        </a:p>
      </dgm:t>
    </dgm:pt>
    <dgm:pt modelId="{97624CC8-6315-4683-B26C-C30D552DA5A6}" type="sibTrans" cxnId="{F942F56C-9025-4AA1-9B36-C5AE0A93B0F5}">
      <dgm:prSet/>
      <dgm:spPr/>
      <dgm:t>
        <a:bodyPr/>
        <a:lstStyle/>
        <a:p>
          <a:endParaRPr lang="en-US">
            <a:latin typeface="Tenorite" pitchFamily="2" charset="0"/>
          </a:endParaRPr>
        </a:p>
      </dgm:t>
    </dgm:pt>
    <dgm:pt modelId="{39522508-BC4E-4DD5-A744-AFEFFE36DB74}" type="parTrans" cxnId="{F942F56C-9025-4AA1-9B36-C5AE0A93B0F5}">
      <dgm:prSet/>
      <dgm:spPr/>
      <dgm:t>
        <a:bodyPr/>
        <a:lstStyle/>
        <a:p>
          <a:endParaRPr lang="en-US">
            <a:latin typeface="Tenorite" pitchFamily="2" charset="0"/>
          </a:endParaRPr>
        </a:p>
      </dgm:t>
    </dgm:pt>
    <dgm:pt modelId="{88465E14-6F42-497C-82FD-E9EA24FEE18C}">
      <dgm:prSet phldr="0" custT="1"/>
      <dgm:spPr>
        <a:solidFill>
          <a:schemeClr val="accent1"/>
        </a:solidFill>
        <a:ln>
          <a:noFill/>
        </a:ln>
      </dgm:spPr>
      <dgm:t>
        <a:bodyPr/>
        <a:lstStyle/>
        <a:p>
          <a:pPr marL="0" algn="ctr" rtl="0">
            <a:buNone/>
          </a:pPr>
          <a:r>
            <a:rPr lang="en-US" sz="1400">
              <a:latin typeface="Tenorite" pitchFamily="2" charset="0"/>
            </a:rPr>
            <a:t>Unsafe</a:t>
          </a:r>
        </a:p>
      </dgm:t>
    </dgm:pt>
    <dgm:pt modelId="{1938CD8A-9DE8-42BD-8007-9365665CBC59}" type="parTrans" cxnId="{5F80ADE6-DEC5-428A-824E-AA4454633FE9}">
      <dgm:prSet/>
      <dgm:spPr/>
      <dgm:t>
        <a:bodyPr/>
        <a:lstStyle/>
        <a:p>
          <a:endParaRPr lang="en-US"/>
        </a:p>
      </dgm:t>
    </dgm:pt>
    <dgm:pt modelId="{97642B48-8D1E-4F7E-B523-6ACB7998E2FD}" type="sibTrans" cxnId="{5F80ADE6-DEC5-428A-824E-AA4454633FE9}">
      <dgm:prSet/>
      <dgm:spPr/>
      <dgm:t>
        <a:bodyPr/>
        <a:lstStyle/>
        <a:p>
          <a:endParaRPr lang="en-US"/>
        </a:p>
      </dgm:t>
    </dgm:pt>
    <dgm:pt modelId="{40D80E74-FE32-400A-A287-79B07C5EA2C3}">
      <dgm:prSet custT="1"/>
      <dgm:spPr>
        <a:solidFill>
          <a:schemeClr val="accent1"/>
        </a:solidFill>
        <a:ln>
          <a:noFill/>
        </a:ln>
      </dgm:spPr>
      <dgm:t>
        <a:bodyPr/>
        <a:lstStyle/>
        <a:p>
          <a:pPr marL="0" algn="ctr">
            <a:buNone/>
          </a:pPr>
          <a:endParaRPr lang="en-US" sz="1400">
            <a:latin typeface="Tenorite" pitchFamily="2" charset="0"/>
          </a:endParaRPr>
        </a:p>
      </dgm:t>
    </dgm:pt>
    <dgm:pt modelId="{B34E5130-CBDD-4BF7-9E83-8634CB02E1C5}" type="parTrans" cxnId="{42E7FE78-6B5C-4A85-B99E-C1217E22CC42}">
      <dgm:prSet/>
      <dgm:spPr/>
      <dgm:t>
        <a:bodyPr/>
        <a:lstStyle/>
        <a:p>
          <a:endParaRPr lang="en-US"/>
        </a:p>
      </dgm:t>
    </dgm:pt>
    <dgm:pt modelId="{3E7320A7-7158-4D25-92EA-F2984FB57DEA}" type="sibTrans" cxnId="{42E7FE78-6B5C-4A85-B99E-C1217E22CC42}">
      <dgm:prSet/>
      <dgm:spPr/>
      <dgm:t>
        <a:bodyPr/>
        <a:lstStyle/>
        <a:p>
          <a:endParaRPr lang="en-US"/>
        </a:p>
      </dgm:t>
    </dgm:pt>
    <dgm:pt modelId="{4FF4961D-8BF7-482B-9D30-F515DB651BBA}">
      <dgm:prSet custT="1"/>
      <dgm:spPr>
        <a:solidFill>
          <a:schemeClr val="accent1"/>
        </a:solidFill>
        <a:ln>
          <a:noFill/>
        </a:ln>
      </dgm:spPr>
      <dgm:t>
        <a:bodyPr/>
        <a:lstStyle/>
        <a:p>
          <a:pPr marL="0" algn="ctr">
            <a:buNone/>
          </a:pPr>
          <a:endParaRPr lang="en-US" sz="1400">
            <a:latin typeface="Tenorite" pitchFamily="2" charset="0"/>
          </a:endParaRPr>
        </a:p>
      </dgm:t>
    </dgm:pt>
    <dgm:pt modelId="{B860DA01-474D-4E34-AA19-75B9DA39FB2B}" type="parTrans" cxnId="{8606501B-E87D-4FDE-AF92-E34E386B1A10}">
      <dgm:prSet/>
      <dgm:spPr/>
      <dgm:t>
        <a:bodyPr/>
        <a:lstStyle/>
        <a:p>
          <a:endParaRPr lang="en-US"/>
        </a:p>
      </dgm:t>
    </dgm:pt>
    <dgm:pt modelId="{1AF94889-2823-4BD1-93FA-ED46B477AB6D}" type="sibTrans" cxnId="{8606501B-E87D-4FDE-AF92-E34E386B1A10}">
      <dgm:prSet/>
      <dgm:spPr/>
      <dgm:t>
        <a:bodyPr/>
        <a:lstStyle/>
        <a:p>
          <a:endParaRPr lang="en-US"/>
        </a:p>
      </dgm:t>
    </dgm:pt>
    <dgm:pt modelId="{17E0EAA4-B336-4725-99C6-6F07E4D45907}">
      <dgm:prSet custT="1"/>
      <dgm:spPr>
        <a:solidFill>
          <a:schemeClr val="accent1"/>
        </a:solidFill>
        <a:ln>
          <a:noFill/>
        </a:ln>
      </dgm:spPr>
      <dgm:t>
        <a:bodyPr/>
        <a:lstStyle/>
        <a:p>
          <a:pPr marL="0" algn="ctr">
            <a:buNone/>
          </a:pPr>
          <a:endParaRPr lang="en-US" sz="1400">
            <a:latin typeface="Tenorite" pitchFamily="2" charset="0"/>
          </a:endParaRPr>
        </a:p>
      </dgm:t>
    </dgm:pt>
    <dgm:pt modelId="{2EA7ABD3-6AFF-4E7F-BEB2-F4C6A1730B1A}" type="parTrans" cxnId="{898ED76D-549F-4E11-B7A1-BFB1ADE86C6A}">
      <dgm:prSet/>
      <dgm:spPr/>
      <dgm:t>
        <a:bodyPr/>
        <a:lstStyle/>
        <a:p>
          <a:endParaRPr lang="en-US"/>
        </a:p>
      </dgm:t>
    </dgm:pt>
    <dgm:pt modelId="{8BFB85D9-6463-46C6-91B4-FD4049AA7682}" type="sibTrans" cxnId="{898ED76D-549F-4E11-B7A1-BFB1ADE86C6A}">
      <dgm:prSet/>
      <dgm:spPr/>
      <dgm:t>
        <a:bodyPr/>
        <a:lstStyle/>
        <a:p>
          <a:endParaRPr lang="en-US"/>
        </a:p>
      </dgm:t>
    </dgm:pt>
    <dgm:pt modelId="{3EAA3DF5-246A-4546-9AB9-1863E6EA48DB}">
      <dgm:prSet custT="1"/>
      <dgm:spPr>
        <a:solidFill>
          <a:schemeClr val="accent1"/>
        </a:solidFill>
        <a:ln>
          <a:noFill/>
        </a:ln>
      </dgm:spPr>
      <dgm:t>
        <a:bodyPr/>
        <a:lstStyle/>
        <a:p>
          <a:pPr marL="0" algn="ctr">
            <a:buNone/>
          </a:pPr>
          <a:r>
            <a:rPr lang="en-US" sz="1400">
              <a:latin typeface="Tenorite" pitchFamily="2" charset="0"/>
            </a:rPr>
            <a:t>Do not merely restate the purchase</a:t>
          </a:r>
        </a:p>
      </dgm:t>
    </dgm:pt>
    <dgm:pt modelId="{D4BE5F35-3356-4221-87C9-DFC5B9ACDDF5}" type="parTrans" cxnId="{8FD41FCB-6FD1-4543-9527-19323EA34E69}">
      <dgm:prSet/>
      <dgm:spPr/>
      <dgm:t>
        <a:bodyPr/>
        <a:lstStyle/>
        <a:p>
          <a:endParaRPr lang="en-US"/>
        </a:p>
      </dgm:t>
    </dgm:pt>
    <dgm:pt modelId="{24B005F5-9184-4D6B-845F-1A66C4188974}" type="sibTrans" cxnId="{8FD41FCB-6FD1-4543-9527-19323EA34E69}">
      <dgm:prSet/>
      <dgm:spPr/>
      <dgm:t>
        <a:bodyPr/>
        <a:lstStyle/>
        <a:p>
          <a:endParaRPr lang="en-US"/>
        </a:p>
      </dgm:t>
    </dgm:pt>
    <dgm:pt modelId="{AE6E8539-BD5A-451E-920A-886CCA5D409E}">
      <dgm:prSet custT="1"/>
      <dgm:spPr>
        <a:solidFill>
          <a:schemeClr val="accent1"/>
        </a:solidFill>
        <a:ln>
          <a:noFill/>
        </a:ln>
      </dgm:spPr>
      <dgm:t>
        <a:bodyPr/>
        <a:lstStyle/>
        <a:p>
          <a:pPr marL="0" algn="ctr">
            <a:buNone/>
          </a:pPr>
          <a:endParaRPr lang="en-US" sz="1400">
            <a:latin typeface="Tenorite" pitchFamily="2" charset="0"/>
          </a:endParaRPr>
        </a:p>
      </dgm:t>
    </dgm:pt>
    <dgm:pt modelId="{272F0704-55AF-48C7-AEC7-C26EE8016111}" type="parTrans" cxnId="{67955C47-0774-462D-ABF8-5305FB0D73DC}">
      <dgm:prSet/>
      <dgm:spPr/>
      <dgm:t>
        <a:bodyPr/>
        <a:lstStyle/>
        <a:p>
          <a:endParaRPr lang="en-US"/>
        </a:p>
      </dgm:t>
    </dgm:pt>
    <dgm:pt modelId="{9076DCAB-1299-4FC8-B06F-32FF5F9E29BC}" type="sibTrans" cxnId="{67955C47-0774-462D-ABF8-5305FB0D73DC}">
      <dgm:prSet/>
      <dgm:spPr/>
      <dgm:t>
        <a:bodyPr/>
        <a:lstStyle/>
        <a:p>
          <a:endParaRPr lang="en-US"/>
        </a:p>
      </dgm:t>
    </dgm:pt>
    <dgm:pt modelId="{D5447B9B-9D88-4C50-A91A-E31DF29F7E5D}">
      <dgm:prSet custT="1"/>
      <dgm:spPr>
        <a:solidFill>
          <a:schemeClr val="accent1"/>
        </a:solidFill>
        <a:ln>
          <a:noFill/>
        </a:ln>
      </dgm:spPr>
      <dgm:t>
        <a:bodyPr/>
        <a:lstStyle/>
        <a:p>
          <a:pPr marL="0" algn="ctr">
            <a:buNone/>
          </a:pPr>
          <a:endParaRPr lang="en-US" sz="1400">
            <a:latin typeface="Tenorite" pitchFamily="2" charset="0"/>
          </a:endParaRPr>
        </a:p>
      </dgm:t>
    </dgm:pt>
    <dgm:pt modelId="{7C34E865-107B-48EC-852A-92265CACA5E7}" type="parTrans" cxnId="{9DFDE8E6-305A-43F4-B468-2B5AB828CD96}">
      <dgm:prSet/>
      <dgm:spPr/>
      <dgm:t>
        <a:bodyPr/>
        <a:lstStyle/>
        <a:p>
          <a:endParaRPr lang="en-US"/>
        </a:p>
      </dgm:t>
    </dgm:pt>
    <dgm:pt modelId="{D5F16844-B2AB-420C-8E6E-6F074484A8E0}" type="sibTrans" cxnId="{9DFDE8E6-305A-43F4-B468-2B5AB828CD96}">
      <dgm:prSet/>
      <dgm:spPr/>
      <dgm:t>
        <a:bodyPr/>
        <a:lstStyle/>
        <a:p>
          <a:endParaRPr lang="en-US"/>
        </a:p>
      </dgm:t>
    </dgm:pt>
    <dgm:pt modelId="{42B5DDC3-1BEC-4D3D-A00C-D40BFEA46229}">
      <dgm:prSet phldr="0" custT="1"/>
      <dgm:spPr>
        <a:solidFill>
          <a:schemeClr val="accent1"/>
        </a:solidFill>
        <a:ln>
          <a:noFill/>
        </a:ln>
      </dgm:spPr>
      <dgm:t>
        <a:bodyPr/>
        <a:lstStyle/>
        <a:p>
          <a:pPr marL="0" algn="ctr" rtl="0">
            <a:buNone/>
          </a:pPr>
          <a:r>
            <a:rPr lang="en-US" sz="1400">
              <a:latin typeface="Tenorite" pitchFamily="2" charset="0"/>
            </a:rPr>
            <a:t>No clear business purpose</a:t>
          </a:r>
        </a:p>
      </dgm:t>
    </dgm:pt>
    <dgm:pt modelId="{836ACF8A-869A-497E-B1B2-47A368C8537F}" type="parTrans" cxnId="{25CE26CC-D3FE-41CE-86EA-7CE26ED65757}">
      <dgm:prSet/>
      <dgm:spPr/>
      <dgm:t>
        <a:bodyPr/>
        <a:lstStyle/>
        <a:p>
          <a:endParaRPr lang="en-US"/>
        </a:p>
      </dgm:t>
    </dgm:pt>
    <dgm:pt modelId="{B917583C-53A4-4432-B516-30E451227C30}" type="sibTrans" cxnId="{25CE26CC-D3FE-41CE-86EA-7CE26ED65757}">
      <dgm:prSet/>
      <dgm:spPr/>
      <dgm:t>
        <a:bodyPr/>
        <a:lstStyle/>
        <a:p>
          <a:endParaRPr lang="en-US"/>
        </a:p>
      </dgm:t>
    </dgm:pt>
    <dgm:pt modelId="{C6F8057E-97E1-4F8A-B399-1536B96965FF}">
      <dgm:prSet phldr="0" custT="1"/>
      <dgm:spPr>
        <a:solidFill>
          <a:schemeClr val="accent1"/>
        </a:solidFill>
        <a:ln>
          <a:noFill/>
        </a:ln>
      </dgm:spPr>
      <dgm:t>
        <a:bodyPr/>
        <a:lstStyle/>
        <a:p>
          <a:pPr marL="0" algn="ctr" rtl="0">
            <a:buNone/>
          </a:pPr>
          <a:r>
            <a:rPr lang="en-US" sz="1400">
              <a:latin typeface="Tenorite" pitchFamily="2" charset="0"/>
            </a:rPr>
            <a:t>Gifts</a:t>
          </a:r>
        </a:p>
      </dgm:t>
    </dgm:pt>
    <dgm:pt modelId="{E09BDAD5-D0DD-4857-BA9E-B50CE21613AC}" type="parTrans" cxnId="{BAB2D6AD-2466-406B-92E6-3E63D409996B}">
      <dgm:prSet/>
      <dgm:spPr/>
      <dgm:t>
        <a:bodyPr/>
        <a:lstStyle/>
        <a:p>
          <a:endParaRPr lang="en-US"/>
        </a:p>
      </dgm:t>
    </dgm:pt>
    <dgm:pt modelId="{3ED54F80-8F06-4D84-82C0-27FBE8A17D21}" type="sibTrans" cxnId="{BAB2D6AD-2466-406B-92E6-3E63D409996B}">
      <dgm:prSet/>
      <dgm:spPr/>
      <dgm:t>
        <a:bodyPr/>
        <a:lstStyle/>
        <a:p>
          <a:endParaRPr lang="en-US"/>
        </a:p>
      </dgm:t>
    </dgm:pt>
    <dgm:pt modelId="{44FE6AE4-EC1A-4DD7-B749-11FD30636746}">
      <dgm:prSet phldr="0" custT="1"/>
      <dgm:spPr>
        <a:solidFill>
          <a:schemeClr val="accent1"/>
        </a:solidFill>
        <a:ln>
          <a:noFill/>
        </a:ln>
      </dgm:spPr>
      <dgm:t>
        <a:bodyPr/>
        <a:lstStyle/>
        <a:p>
          <a:pPr marL="0" algn="ctr" rtl="0">
            <a:buNone/>
          </a:pPr>
          <a:endParaRPr lang="en-US" sz="1400">
            <a:latin typeface="Tenorite" pitchFamily="2" charset="0"/>
          </a:endParaRPr>
        </a:p>
      </dgm:t>
    </dgm:pt>
    <dgm:pt modelId="{A5F8DD07-0B16-4A35-ACA5-36722048D75E}" type="parTrans" cxnId="{BB8535EF-63F8-4871-9C46-909F41A53511}">
      <dgm:prSet/>
      <dgm:spPr/>
      <dgm:t>
        <a:bodyPr/>
        <a:lstStyle/>
        <a:p>
          <a:endParaRPr lang="en-US"/>
        </a:p>
      </dgm:t>
    </dgm:pt>
    <dgm:pt modelId="{66295972-9913-47F5-A475-7E42B3FA4CDB}" type="sibTrans" cxnId="{BB8535EF-63F8-4871-9C46-909F41A53511}">
      <dgm:prSet/>
      <dgm:spPr/>
      <dgm:t>
        <a:bodyPr/>
        <a:lstStyle/>
        <a:p>
          <a:endParaRPr lang="en-US"/>
        </a:p>
      </dgm:t>
    </dgm:pt>
    <dgm:pt modelId="{98B6A349-6FC4-4558-9DE6-B7102382219E}">
      <dgm:prSet phldr="0" custT="1"/>
      <dgm:spPr>
        <a:solidFill>
          <a:schemeClr val="accent1"/>
        </a:solidFill>
        <a:ln>
          <a:noFill/>
        </a:ln>
      </dgm:spPr>
      <dgm:t>
        <a:bodyPr/>
        <a:lstStyle/>
        <a:p>
          <a:pPr marL="0" algn="ctr" rtl="0">
            <a:buNone/>
          </a:pPr>
          <a:endParaRPr lang="en-US" sz="1400">
            <a:latin typeface="Tenorite" pitchFamily="2" charset="0"/>
          </a:endParaRPr>
        </a:p>
      </dgm:t>
    </dgm:pt>
    <dgm:pt modelId="{78B1A796-E6E9-44C8-950E-3C4EC1F72868}" type="parTrans" cxnId="{32304C61-AA1B-442B-8437-71B3A50E7D91}">
      <dgm:prSet/>
      <dgm:spPr/>
      <dgm:t>
        <a:bodyPr/>
        <a:lstStyle/>
        <a:p>
          <a:endParaRPr lang="en-US"/>
        </a:p>
      </dgm:t>
    </dgm:pt>
    <dgm:pt modelId="{184E1E47-CA4A-435B-82CD-25FB672EA364}" type="sibTrans" cxnId="{32304C61-AA1B-442B-8437-71B3A50E7D91}">
      <dgm:prSet/>
      <dgm:spPr/>
      <dgm:t>
        <a:bodyPr/>
        <a:lstStyle/>
        <a:p>
          <a:endParaRPr lang="en-US"/>
        </a:p>
      </dgm:t>
    </dgm:pt>
    <dgm:pt modelId="{55E781A5-C9CD-42AA-8EB1-BABCE8E6B01F}">
      <dgm:prSet phldr="0" custT="1"/>
      <dgm:spPr>
        <a:solidFill>
          <a:schemeClr val="accent1"/>
        </a:solidFill>
        <a:ln>
          <a:noFill/>
        </a:ln>
      </dgm:spPr>
      <dgm:t>
        <a:bodyPr/>
        <a:lstStyle/>
        <a:p>
          <a:pPr marL="0" algn="ctr" rtl="0">
            <a:buNone/>
          </a:pPr>
          <a:endParaRPr lang="en-US" sz="1400">
            <a:latin typeface="Tenorite" pitchFamily="2" charset="0"/>
          </a:endParaRPr>
        </a:p>
      </dgm:t>
    </dgm:pt>
    <dgm:pt modelId="{46B7EAA3-3335-4B4B-BCD1-13BEB0BC1E66}" type="parTrans" cxnId="{172F2BA2-9AC3-483C-A3AE-76CAF6714D3E}">
      <dgm:prSet/>
      <dgm:spPr/>
      <dgm:t>
        <a:bodyPr/>
        <a:lstStyle/>
        <a:p>
          <a:endParaRPr lang="en-US"/>
        </a:p>
      </dgm:t>
    </dgm:pt>
    <dgm:pt modelId="{B961BEAF-A467-45F7-ADCA-8BBDCBEDF85B}" type="sibTrans" cxnId="{172F2BA2-9AC3-483C-A3AE-76CAF6714D3E}">
      <dgm:prSet/>
      <dgm:spPr/>
      <dgm:t>
        <a:bodyPr/>
        <a:lstStyle/>
        <a:p>
          <a:endParaRPr lang="en-US"/>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ScaleX="15851" custLinFactNeighborX="43610" custLinFactNeighborY="20487"/>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pt>
    <dgm:pt modelId="{7DA281F5-0265-2048-A63A-727E19796F79}" type="pres">
      <dgm:prSet presAssocID="{73D947E0-108F-4D20-A71E-3CF329F97212}" presName="nodeTx" presStyleLbl="node1" presStyleIdx="0" presStyleCnt="5">
        <dgm:presLayoutVars>
          <dgm:bulletEnabled val="1"/>
        </dgm:presLayoutVars>
      </dgm:prSet>
      <dgm:spPr/>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pt>
    <dgm:pt modelId="{BA2077AD-A827-784F-87A6-E8E29A836D84}" type="pres">
      <dgm:prSet presAssocID="{B1AFA1AF-0FF8-45B3-A6D0-0E255A2F637D}" presName="nodeTx" presStyleLbl="node1" presStyleIdx="1" presStyleCnt="5">
        <dgm:presLayoutVars>
          <dgm:bulletEnabled val="1"/>
        </dgm:presLayoutVars>
      </dgm:prSet>
      <dgm:spPr/>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pt>
    <dgm:pt modelId="{BC636E4B-34B9-8543-A308-00E0D1B0D2F9}" type="pres">
      <dgm:prSet presAssocID="{E9682B4F-0217-4B50-923E-C104AA24290F}" presName="nodeTx" presStyleLbl="node1" presStyleIdx="2" presStyleCnt="5">
        <dgm:presLayoutVars>
          <dgm:bulletEnabled val="1"/>
        </dgm:presLayoutVars>
      </dgm:prSet>
      <dgm:spPr/>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pt>
    <dgm:pt modelId="{9312E8E2-BBD1-104A-9F74-B0103AF69816}" type="pres">
      <dgm:prSet presAssocID="{4F85505A-81B6-4FDA-A144-900B71DAD946}" presName="nodeTx" presStyleLbl="node1" presStyleIdx="3" presStyleCnt="5">
        <dgm:presLayoutVars>
          <dgm:bulletEnabled val="1"/>
        </dgm:presLayoutVars>
      </dgm:prSet>
      <dgm:spPr/>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11577" custLinFactNeighborY="2649"/>
      <dgm:spPr>
        <a:prstGeom prst="rect">
          <a:avLst/>
        </a:prstGeom>
      </dgm:spPr>
    </dgm:pt>
    <dgm:pt modelId="{AF3E8B43-0466-2941-94BF-5E057B356E82}" type="pres">
      <dgm:prSet presAssocID="{A2322D3A-7AC2-4C5C-9D7E-EAB2313D47D4}" presName="nodeTx" presStyleLbl="node1" presStyleIdx="4" presStyleCnt="5">
        <dgm:presLayoutVars>
          <dgm:bulletEnabled val="1"/>
        </dgm:presLayoutVars>
      </dgm:prSet>
      <dgm:spPr/>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8994D20D-699B-6A45-8026-8CCE203E1BB5}" type="presOf" srcId="{73D947E0-108F-4D20-A71E-3CF329F97212}" destId="{7DA281F5-0265-2048-A63A-727E19796F79}" srcOrd="1" destOrd="0" presId="urn:microsoft.com/office/officeart/2005/8/layout/hList7"/>
    <dgm:cxn modelId="{7BF6F518-5C2F-4616-B39C-3A9F0A2269B8}" type="presOf" srcId="{22E4CE30-B099-456A-9069-74BA361EA9F9}" destId="{8F8B275D-8553-0846-A316-484B7B291C97}" srcOrd="0" destOrd="3" presId="urn:microsoft.com/office/officeart/2005/8/layout/hList7"/>
    <dgm:cxn modelId="{A272E71A-2921-4279-A546-8F344D16C3F0}" type="presOf" srcId="{CCD26819-1CB8-4848-8427-869BF29D5AC7}" destId="{7DA281F5-0265-2048-A63A-727E19796F79}" srcOrd="1" destOrd="5" presId="urn:microsoft.com/office/officeart/2005/8/layout/hList7"/>
    <dgm:cxn modelId="{8606501B-E87D-4FDE-AF92-E34E386B1A10}" srcId="{73D947E0-108F-4D20-A71E-3CF329F97212}" destId="{4FF4961D-8BF7-482B-9D30-F515DB651BBA}" srcOrd="3" destOrd="0" parTransId="{B860DA01-474D-4E34-AA19-75B9DA39FB2B}" sibTransId="{1AF94889-2823-4BD1-93FA-ED46B477AB6D}"/>
    <dgm:cxn modelId="{61EB051D-31C1-420E-B5DF-DDF267A2CA80}" type="presOf" srcId="{42B5DDC3-1BEC-4D3D-A00C-D40BFEA46229}" destId="{028C9BA8-C3B3-F947-915F-EE2FD2FCA9A5}" srcOrd="0" destOrd="5" presId="urn:microsoft.com/office/officeart/2005/8/layout/hList7"/>
    <dgm:cxn modelId="{88FC1F1E-FBF0-4601-9D90-572D54C619BA}" type="presOf" srcId="{4BAB95DD-B47A-42DC-AFE5-C8166DC9F63E}" destId="{8F8B275D-8553-0846-A316-484B7B291C97}" srcOrd="0" destOrd="7" presId="urn:microsoft.com/office/officeart/2005/8/layout/hList7"/>
    <dgm:cxn modelId="{1A34141F-6593-4582-B8BF-22B6CC3E3C49}" type="presOf" srcId="{44FE6AE4-EC1A-4DD7-B749-11FD30636746}" destId="{9312E8E2-BBD1-104A-9F74-B0103AF69816}" srcOrd="1" destOrd="2" presId="urn:microsoft.com/office/officeart/2005/8/layout/hList7"/>
    <dgm:cxn modelId="{F280AB1F-2993-9D47-BFDD-242B41F1F2AC}" type="presOf" srcId="{0EC0C300-11E4-45CF-8418-973585107209}" destId="{434ABADC-97F5-A547-823D-7594A86D79D3}" srcOrd="0" destOrd="1" presId="urn:microsoft.com/office/officeart/2005/8/layout/hList7"/>
    <dgm:cxn modelId="{E5D9CC1F-E58D-2F49-A249-EA553AC96459}" type="presOf" srcId="{50418D2B-9486-42DE-AFDD-1D31420040FF}" destId="{4DFF6703-D32F-9E47-96B8-A304C47CCB78}" srcOrd="0" destOrd="1" presId="urn:microsoft.com/office/officeart/2005/8/layout/hList7"/>
    <dgm:cxn modelId="{5A5BA622-5DEB-48B9-88D9-C1DE36C711E5}" srcId="{B1AFA1AF-0FF8-45B3-A6D0-0E255A2F637D}" destId="{50418D2B-9486-42DE-AFDD-1D31420040FF}" srcOrd="0" destOrd="0" parTransId="{D5A17F6B-93F5-442B-938A-0F38C281BE88}" sibTransId="{1D87A0A5-8024-4710-846B-D5BFAC785107}"/>
    <dgm:cxn modelId="{57208423-5FCD-46CF-849B-5E3F6D3A3BDE}" type="presOf" srcId="{D5447B9B-9D88-4C50-A91A-E31DF29F7E5D}" destId="{4DFF6703-D32F-9E47-96B8-A304C47CCB78}" srcOrd="0" destOrd="2" presId="urn:microsoft.com/office/officeart/2005/8/layout/hList7"/>
    <dgm:cxn modelId="{005CA824-358A-48C7-89BC-AE30EB53A0BA}" type="presOf" srcId="{55E781A5-C9CD-42AA-8EB1-BABCE8E6B01F}" destId="{9312E8E2-BBD1-104A-9F74-B0103AF69816}" srcOrd="1" destOrd="6" presId="urn:microsoft.com/office/officeart/2005/8/layout/hList7"/>
    <dgm:cxn modelId="{AB7C272C-2DFE-4602-8858-1F60245782E5}" type="presOf" srcId="{40D80E74-FE32-400A-A287-79B07C5EA2C3}" destId="{7DA281F5-0265-2048-A63A-727E19796F79}" srcOrd="1" destOrd="2" presId="urn:microsoft.com/office/officeart/2005/8/layout/hList7"/>
    <dgm:cxn modelId="{CF1A992D-58EA-437F-8C98-EA03249C1138}" type="presOf" srcId="{44FE6AE4-EC1A-4DD7-B749-11FD30636746}" destId="{028C9BA8-C3B3-F947-915F-EE2FD2FCA9A5}" srcOrd="0" destOrd="2" presId="urn:microsoft.com/office/officeart/2005/8/layout/hList7"/>
    <dgm:cxn modelId="{3A609C2F-9FCF-4BCF-9C6B-9742D4793AA2}" type="presOf" srcId="{AE6E8539-BD5A-451E-920A-886CCA5D409E}" destId="{BA2077AD-A827-784F-87A6-E8E29A836D84}" srcOrd="1" destOrd="4" presId="urn:microsoft.com/office/officeart/2005/8/layout/hList7"/>
    <dgm:cxn modelId="{029E4233-DBFE-C64A-B874-B5F720CDE974}" type="presOf" srcId="{FEB4A941-E9FA-4A86-A673-85FF34B35F20}" destId="{9312E8E2-BBD1-104A-9F74-B0103AF69816}" srcOrd="1" destOrd="1" presId="urn:microsoft.com/office/officeart/2005/8/layout/hList7"/>
    <dgm:cxn modelId="{01708034-7D4E-420F-8D3D-063F3587FF2B}" type="presOf" srcId="{AE6E8539-BD5A-451E-920A-886CCA5D409E}" destId="{4DFF6703-D32F-9E47-96B8-A304C47CCB78}" srcOrd="0" destOrd="4" presId="urn:microsoft.com/office/officeart/2005/8/layout/hList7"/>
    <dgm:cxn modelId="{711E093C-AD42-45A4-8D40-A2D39702062E}" srcId="{A2322D3A-7AC2-4C5C-9D7E-EAB2313D47D4}" destId="{8FE81FEC-2664-411F-AEB3-065F29F52751}" srcOrd="0" destOrd="0" parTransId="{BCBC007E-0269-421B-9C41-DE26D5C3A822}" sibTransId="{80230EB7-7230-4881-A631-309C07417378}"/>
    <dgm:cxn modelId="{F4196061-8F22-F64C-80CC-9FC99308DC40}" type="presOf" srcId="{A2322D3A-7AC2-4C5C-9D7E-EAB2313D47D4}" destId="{AF3E8B43-0466-2941-94BF-5E057B356E82}" srcOrd="1" destOrd="0" presId="urn:microsoft.com/office/officeart/2005/8/layout/hList7"/>
    <dgm:cxn modelId="{32304C61-AA1B-442B-8437-71B3A50E7D91}" srcId="{4F85505A-81B6-4FDA-A144-900B71DAD946}" destId="{98B6A349-6FC4-4558-9DE6-B7102382219E}" srcOrd="3" destOrd="0" parTransId="{78B1A796-E6E9-44C8-950E-3C4EC1F72868}" sibTransId="{184E1E47-CA4A-435B-82CD-25FB672EA364}"/>
    <dgm:cxn modelId="{71549A62-CAF4-BE45-851A-4CCE70CE64C3}" type="presOf" srcId="{4F85505A-81B6-4FDA-A144-900B71DAD946}" destId="{028C9BA8-C3B3-F947-915F-EE2FD2FCA9A5}" srcOrd="0" destOrd="0" presId="urn:microsoft.com/office/officeart/2005/8/layout/hList7"/>
    <dgm:cxn modelId="{B9BE8044-F487-4790-979D-47157667C328}" type="presOf" srcId="{40D80E74-FE32-400A-A287-79B07C5EA2C3}" destId="{8F8B275D-8553-0846-A316-484B7B291C97}" srcOrd="0" destOrd="2" presId="urn:microsoft.com/office/officeart/2005/8/layout/hList7"/>
    <dgm:cxn modelId="{5368DE64-FD22-024A-86AC-2607350C890A}" type="presOf" srcId="{AE813459-65AB-4FA9-B717-330DDA6DFA4E}" destId="{DF3C77F5-32F3-5845-BEE2-529229516397}" srcOrd="0" destOrd="0" presId="urn:microsoft.com/office/officeart/2005/8/layout/hList7"/>
    <dgm:cxn modelId="{0CDD0345-B9D9-564F-9C2A-594661BD7D44}" type="presOf" srcId="{73D947E0-108F-4D20-A71E-3CF329F97212}" destId="{8F8B275D-8553-0846-A316-484B7B291C97}" srcOrd="0" destOrd="0" presId="urn:microsoft.com/office/officeart/2005/8/layout/hList7"/>
    <dgm:cxn modelId="{003F1145-9D4B-4247-A45D-70A734CBE98A}" type="presOf" srcId="{4FF4961D-8BF7-482B-9D30-F515DB651BBA}" destId="{8F8B275D-8553-0846-A316-484B7B291C97}" srcOrd="0" destOrd="4" presId="urn:microsoft.com/office/officeart/2005/8/layout/hList7"/>
    <dgm:cxn modelId="{93A20D47-C4C2-4C15-8592-68CC1EF9899A}" type="presOf" srcId="{88465E14-6F42-497C-82FD-E9EA24FEE18C}" destId="{028C9BA8-C3B3-F947-915F-EE2FD2FCA9A5}" srcOrd="0" destOrd="7" presId="urn:microsoft.com/office/officeart/2005/8/layout/hList7"/>
    <dgm:cxn modelId="{80DC2967-0B8E-9442-A9E2-4F58C113FDCA}" type="presOf" srcId="{B1AFA1AF-0FF8-45B3-A6D0-0E255A2F637D}" destId="{4DFF6703-D32F-9E47-96B8-A304C47CCB78}" srcOrd="0" destOrd="0" presId="urn:microsoft.com/office/officeart/2005/8/layout/hList7"/>
    <dgm:cxn modelId="{67955C47-0774-462D-ABF8-5305FB0D73DC}" srcId="{B1AFA1AF-0FF8-45B3-A6D0-0E255A2F637D}" destId="{AE6E8539-BD5A-451E-920A-886CCA5D409E}" srcOrd="3" destOrd="0" parTransId="{272F0704-55AF-48C7-AEC7-C26EE8016111}" sibTransId="{9076DCAB-1299-4FC8-B06F-32FF5F9E29BC}"/>
    <dgm:cxn modelId="{FFD46F48-1601-3B48-AC95-844EF8053475}" type="presOf" srcId="{8FE81FEC-2664-411F-AEB3-065F29F52751}" destId="{73C20AF0-FA1E-3C4A-AD07-551A27BE2B92}" srcOrd="0" destOrd="1" presId="urn:microsoft.com/office/officeart/2005/8/layout/hList7"/>
    <dgm:cxn modelId="{80C6016B-0D42-4DF9-B45F-C02EA6D7710F}" type="presOf" srcId="{4426BEF5-DAB5-415C-8919-799F2A54726F}" destId="{BA2077AD-A827-784F-87A6-E8E29A836D84}" srcOrd="1" destOrd="3" presId="urn:microsoft.com/office/officeart/2005/8/layout/hList7"/>
    <dgm:cxn modelId="{FF82E56C-0E90-E648-A4FD-33776C71CA80}" type="presOf" srcId="{8FE81FEC-2664-411F-AEB3-065F29F52751}" destId="{AF3E8B43-0466-2941-94BF-5E057B356E82}" srcOrd="1" destOrd="1"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898ED76D-549F-4E11-B7A1-BFB1ADE86C6A}" srcId="{73D947E0-108F-4D20-A71E-3CF329F97212}" destId="{17E0EAA4-B336-4725-99C6-6F07E4D45907}" srcOrd="5" destOrd="0" parTransId="{2EA7ABD3-6AFF-4E7F-BEB2-F4C6A1730B1A}" sibTransId="{8BFB85D9-6463-46C6-91B4-FD4049AA7682}"/>
    <dgm:cxn modelId="{6BB96C4E-DCF8-4550-92ED-4A8936EB86B0}" srcId="{73D947E0-108F-4D20-A71E-3CF329F97212}" destId="{22E4CE30-B099-456A-9069-74BA361EA9F9}" srcOrd="2" destOrd="0" parTransId="{1FBA88AA-C7E7-4324-BB5F-A5D7576C2298}" sibTransId="{943D5CC3-85F2-445D-882E-F9BB059DC83D}"/>
    <dgm:cxn modelId="{51563A4F-C0EB-47D6-B5BC-47A4E599AD4B}" srcId="{E9682B4F-0217-4B50-923E-C104AA24290F}" destId="{0EC0C300-11E4-45CF-8418-973585107209}" srcOrd="0" destOrd="0" parTransId="{1E4DD98E-100E-46B7-B24A-408BBF69E9FA}" sibTransId="{90FAB5D1-62B3-4FF6-A07D-EE607F529C32}"/>
    <dgm:cxn modelId="{D7846C52-051C-7E4A-8666-A7FC857AC117}" type="presOf" srcId="{4F85505A-81B6-4FDA-A144-900B71DAD946}" destId="{9312E8E2-BBD1-104A-9F74-B0103AF69816}" srcOrd="1" destOrd="0" presId="urn:microsoft.com/office/officeart/2005/8/layout/hList7"/>
    <dgm:cxn modelId="{2D633B56-E147-4EFC-B9EE-6C0413F329B0}" srcId="{0DD8915E-DC14-41D6-9BB5-F49E1C265163}" destId="{4F85505A-81B6-4FDA-A144-900B71DAD946}" srcOrd="3" destOrd="0" parTransId="{D9A96E25-7BBE-4DDD-8DDE-B4970D4340A8}" sibTransId="{68F74A88-49DC-44B1-BC0D-220A7B97601C}"/>
    <dgm:cxn modelId="{03D3BE77-0E01-4848-99D0-87D4A415B2BC}" type="presOf" srcId="{3EAA3DF5-246A-4546-9AB9-1863E6EA48DB}" destId="{BA2077AD-A827-784F-87A6-E8E29A836D84}" srcOrd="1" destOrd="5" presId="urn:microsoft.com/office/officeart/2005/8/layout/hList7"/>
    <dgm:cxn modelId="{42E7FE78-6B5C-4A85-B99E-C1217E22CC42}" srcId="{73D947E0-108F-4D20-A71E-3CF329F97212}" destId="{40D80E74-FE32-400A-A287-79B07C5EA2C3}" srcOrd="1" destOrd="0" parTransId="{B34E5130-CBDD-4BF7-9E83-8634CB02E1C5}" sibTransId="{3E7320A7-7158-4D25-92EA-F2984FB57DEA}"/>
    <dgm:cxn modelId="{28690183-A8F8-5D4A-A0A0-F1EAC1F67584}" type="presOf" srcId="{E9682B4F-0217-4B50-923E-C104AA24290F}" destId="{BC636E4B-34B9-8543-A308-00E0D1B0D2F9}" srcOrd="1" destOrd="0" presId="urn:microsoft.com/office/officeart/2005/8/layout/hList7"/>
    <dgm:cxn modelId="{982C4584-ADB4-6A42-88C0-8DDE5CF3D3B6}" type="presOf" srcId="{FEB4A941-E9FA-4A86-A673-85FF34B35F20}" destId="{028C9BA8-C3B3-F947-915F-EE2FD2FCA9A5}" srcOrd="0" destOrd="1" presId="urn:microsoft.com/office/officeart/2005/8/layout/hList7"/>
    <dgm:cxn modelId="{9B62B389-6210-4F59-9B7C-3BE953C22BC0}" srcId="{B1AFA1AF-0FF8-45B3-A6D0-0E255A2F637D}" destId="{4426BEF5-DAB5-415C-8919-799F2A54726F}" srcOrd="2" destOrd="0" parTransId="{22B23287-8007-4201-9AFA-4256B544D49B}" sibTransId="{8CEDACD5-31BA-4606-AA5C-6EB6C338F446}"/>
    <dgm:cxn modelId="{5546698F-95D2-4A50-8583-849F4B0CF5C1}" type="presOf" srcId="{98B6A349-6FC4-4558-9DE6-B7102382219E}" destId="{028C9BA8-C3B3-F947-915F-EE2FD2FCA9A5}" srcOrd="0" destOrd="4" presId="urn:microsoft.com/office/officeart/2005/8/layout/hList7"/>
    <dgm:cxn modelId="{9A4DBA93-1FC8-49A2-8CCD-2D6173D8B650}" type="presOf" srcId="{4BAB95DD-B47A-42DC-AFE5-C8166DC9F63E}" destId="{7DA281F5-0265-2048-A63A-727E19796F79}" srcOrd="1" destOrd="7" presId="urn:microsoft.com/office/officeart/2005/8/layout/hList7"/>
    <dgm:cxn modelId="{C6485397-44AD-F347-A313-AE5F356648F1}" type="presOf" srcId="{50418D2B-9486-42DE-AFDD-1D31420040FF}" destId="{BA2077AD-A827-784F-87A6-E8E29A836D84}" srcOrd="1" destOrd="1" presId="urn:microsoft.com/office/officeart/2005/8/layout/hList7"/>
    <dgm:cxn modelId="{781B6FA0-0F00-0D41-8C2E-EA6A255C6967}" type="presOf" srcId="{0DD8915E-DC14-41D6-9BB5-F49E1C265163}" destId="{A34AE8AA-FDF7-FA40-BADC-6B62C2B1DE88}" srcOrd="0" destOrd="0" presId="urn:microsoft.com/office/officeart/2005/8/layout/hList7"/>
    <dgm:cxn modelId="{CDE0A3A0-BD2A-4018-8C4E-468BAF4FD08F}" type="presOf" srcId="{22E4CE30-B099-456A-9069-74BA361EA9F9}" destId="{7DA281F5-0265-2048-A63A-727E19796F79}" srcOrd="1" destOrd="3" presId="urn:microsoft.com/office/officeart/2005/8/layout/hList7"/>
    <dgm:cxn modelId="{172F2BA2-9AC3-483C-A3AE-76CAF6714D3E}" srcId="{4F85505A-81B6-4FDA-A144-900B71DAD946}" destId="{55E781A5-C9CD-42AA-8EB1-BABCE8E6B01F}" srcOrd="5" destOrd="0" parTransId="{46B7EAA3-3335-4B4B-BCD1-13BEB0BC1E66}" sibTransId="{B961BEAF-A467-45F7-ADCA-8BBDCBEDF85B}"/>
    <dgm:cxn modelId="{4AE39AA3-98A5-FD4F-B305-423319AE4156}" type="presOf" srcId="{0EC0C300-11E4-45CF-8418-973585107209}" destId="{BC636E4B-34B9-8543-A308-00E0D1B0D2F9}" srcOrd="1" destOrd="1" presId="urn:microsoft.com/office/officeart/2005/8/layout/hList7"/>
    <dgm:cxn modelId="{956B0EA6-B0CC-A04C-AAC4-2F46E14A46D0}" type="presOf" srcId="{E9682B4F-0217-4B50-923E-C104AA24290F}" destId="{434ABADC-97F5-A547-823D-7594A86D79D3}" srcOrd="0" destOrd="0" presId="urn:microsoft.com/office/officeart/2005/8/layout/hList7"/>
    <dgm:cxn modelId="{C85286A9-EA95-7947-BBAE-BB43E3CA7A09}" type="presOf" srcId="{30A490C8-22B4-4D68-875C-0F0DE2FF864D}" destId="{8F8B275D-8553-0846-A316-484B7B291C97}" srcOrd="0" destOrd="1" presId="urn:microsoft.com/office/officeart/2005/8/layout/hList7"/>
    <dgm:cxn modelId="{89D265AC-D9C6-451D-BE96-30DCD1C4D2CC}" type="presOf" srcId="{3EAA3DF5-246A-4546-9AB9-1863E6EA48DB}" destId="{4DFF6703-D32F-9E47-96B8-A304C47CCB78}" srcOrd="0" destOrd="5" presId="urn:microsoft.com/office/officeart/2005/8/layout/hList7"/>
    <dgm:cxn modelId="{BAB2D6AD-2466-406B-92E6-3E63D409996B}" srcId="{4F85505A-81B6-4FDA-A144-900B71DAD946}" destId="{C6F8057E-97E1-4F8A-B399-1536B96965FF}" srcOrd="2" destOrd="0" parTransId="{E09BDAD5-D0DD-4857-BA9E-B50CE21613AC}" sibTransId="{3ED54F80-8F06-4D84-82C0-27FBE8A17D21}"/>
    <dgm:cxn modelId="{480D64AF-04F2-4B8E-A12B-1D2B781B4E4D}" type="presOf" srcId="{CCD26819-1CB8-4848-8427-869BF29D5AC7}" destId="{8F8B275D-8553-0846-A316-484B7B291C97}" srcOrd="0" destOrd="5" presId="urn:microsoft.com/office/officeart/2005/8/layout/hList7"/>
    <dgm:cxn modelId="{161425B1-9CC1-5A46-A6FE-66DDFF22F4E9}" type="presOf" srcId="{B1AFA1AF-0FF8-45B3-A6D0-0E255A2F637D}" destId="{BA2077AD-A827-784F-87A6-E8E29A836D84}" srcOrd="1" destOrd="0" presId="urn:microsoft.com/office/officeart/2005/8/layout/hList7"/>
    <dgm:cxn modelId="{0755C4B2-5925-478E-AED0-34255D5E517F}" type="presOf" srcId="{17E0EAA4-B336-4725-99C6-6F07E4D45907}" destId="{8F8B275D-8553-0846-A316-484B7B291C97}" srcOrd="0" destOrd="6" presId="urn:microsoft.com/office/officeart/2005/8/layout/hList7"/>
    <dgm:cxn modelId="{E65110B9-3148-A843-8CC8-BF37AE44F247}" type="presOf" srcId="{A2322D3A-7AC2-4C5C-9D7E-EAB2313D47D4}" destId="{73C20AF0-FA1E-3C4A-AD07-551A27BE2B92}" srcOrd="0" destOrd="0" presId="urn:microsoft.com/office/officeart/2005/8/layout/hList7"/>
    <dgm:cxn modelId="{5F10F7BD-D89C-40F8-8AA6-22EAFEA5ABEC}" type="presOf" srcId="{88465E14-6F42-497C-82FD-E9EA24FEE18C}" destId="{9312E8E2-BBD1-104A-9F74-B0103AF69816}" srcOrd="1" destOrd="7" presId="urn:microsoft.com/office/officeart/2005/8/layout/hList7"/>
    <dgm:cxn modelId="{0E2847C4-F21D-4955-8B43-0985D899FFC1}" type="presOf" srcId="{4FF4961D-8BF7-482B-9D30-F515DB651BBA}" destId="{7DA281F5-0265-2048-A63A-727E19796F79}" srcOrd="1" destOrd="4"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8FD41FCB-6FD1-4543-9527-19323EA34E69}" srcId="{B1AFA1AF-0FF8-45B3-A6D0-0E255A2F637D}" destId="{3EAA3DF5-246A-4546-9AB9-1863E6EA48DB}" srcOrd="4" destOrd="0" parTransId="{D4BE5F35-3356-4221-87C9-DFC5B9ACDDF5}" sibTransId="{24B005F5-9184-4D6B-845F-1A66C4188974}"/>
    <dgm:cxn modelId="{E8A25ECB-FD61-4A38-B16D-CDD46F669AC8}" srcId="{73D947E0-108F-4D20-A71E-3CF329F97212}" destId="{4BAB95DD-B47A-42DC-AFE5-C8166DC9F63E}" srcOrd="6" destOrd="0" parTransId="{6AFA1416-EF08-4603-B2E4-036DBD86B667}" sibTransId="{969805D6-CE0F-48FC-8657-D89D145F4CF7}"/>
    <dgm:cxn modelId="{25CE26CC-D3FE-41CE-86EA-7CE26ED65757}" srcId="{4F85505A-81B6-4FDA-A144-900B71DAD946}" destId="{42B5DDC3-1BEC-4D3D-A00C-D40BFEA46229}" srcOrd="4" destOrd="0" parTransId="{836ACF8A-869A-497E-B1B2-47A368C8537F}" sibTransId="{B917583C-53A4-4432-B516-30E451227C30}"/>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247BFAD0-6F2E-4F98-BC44-8C6C160EEB8A}" type="presOf" srcId="{C6F8057E-97E1-4F8A-B399-1536B96965FF}" destId="{9312E8E2-BBD1-104A-9F74-B0103AF69816}" srcOrd="1" destOrd="3" presId="urn:microsoft.com/office/officeart/2005/8/layout/hList7"/>
    <dgm:cxn modelId="{993B6ED3-6212-4FF6-BC97-9838B09C2C11}" type="presOf" srcId="{D5447B9B-9D88-4C50-A91A-E31DF29F7E5D}" destId="{BA2077AD-A827-784F-87A6-E8E29A836D84}" srcOrd="1" destOrd="2" presId="urn:microsoft.com/office/officeart/2005/8/layout/hList7"/>
    <dgm:cxn modelId="{FA1B16D5-5FB5-2047-9831-030AE6F3EAE9}" type="presOf" srcId="{30A490C8-22B4-4D68-875C-0F0DE2FF864D}" destId="{7DA281F5-0265-2048-A63A-727E19796F79}" srcOrd="1" destOrd="1" presId="urn:microsoft.com/office/officeart/2005/8/layout/hList7"/>
    <dgm:cxn modelId="{F1B56DD8-8FEA-344A-B6E7-D10401E3F2E3}" type="presOf" srcId="{B8632E42-D7EB-4C31-877E-6F1B2801851A}" destId="{9BFD88E3-0F90-7143-8807-6B030CF54283}" srcOrd="0" destOrd="0" presId="urn:microsoft.com/office/officeart/2005/8/layout/hList7"/>
    <dgm:cxn modelId="{E10895DE-1ACC-4198-AC96-AFE593C7E9A4}" srcId="{73D947E0-108F-4D20-A71E-3CF329F97212}" destId="{CCD26819-1CB8-4848-8427-869BF29D5AC7}" srcOrd="4" destOrd="0" parTransId="{684E9CC3-37F8-4268-9031-BC65BEC55244}" sibTransId="{3A8E7C5D-1660-44EA-89BD-BC78B200B8E6}"/>
    <dgm:cxn modelId="{31A97CDF-2C11-4DF6-A4AB-983E3ADBBB5B}" type="presOf" srcId="{C6F8057E-97E1-4F8A-B399-1536B96965FF}" destId="{028C9BA8-C3B3-F947-915F-EE2FD2FCA9A5}" srcOrd="0" destOrd="3" presId="urn:microsoft.com/office/officeart/2005/8/layout/hList7"/>
    <dgm:cxn modelId="{9C8DA7E1-62DF-44F7-B0D8-74CD121F0C91}" type="presOf" srcId="{98B6A349-6FC4-4558-9DE6-B7102382219E}" destId="{9312E8E2-BBD1-104A-9F74-B0103AF69816}" srcOrd="1" destOrd="4" presId="urn:microsoft.com/office/officeart/2005/8/layout/hList7"/>
    <dgm:cxn modelId="{809F81E2-D009-4670-98DA-87184A2EC4C0}" type="presOf" srcId="{17E0EAA4-B336-4725-99C6-6F07E4D45907}" destId="{7DA281F5-0265-2048-A63A-727E19796F79}" srcOrd="1" destOrd="6" presId="urn:microsoft.com/office/officeart/2005/8/layout/hList7"/>
    <dgm:cxn modelId="{5F80ADE6-DEC5-428A-824E-AA4454633FE9}" srcId="{4F85505A-81B6-4FDA-A144-900B71DAD946}" destId="{88465E14-6F42-497C-82FD-E9EA24FEE18C}" srcOrd="6" destOrd="0" parTransId="{1938CD8A-9DE8-42BD-8007-9365665CBC59}" sibTransId="{97642B48-8D1E-4F7E-B523-6ACB7998E2FD}"/>
    <dgm:cxn modelId="{9DFDE8E6-305A-43F4-B468-2B5AB828CD96}" srcId="{B1AFA1AF-0FF8-45B3-A6D0-0E255A2F637D}" destId="{D5447B9B-9D88-4C50-A91A-E31DF29F7E5D}" srcOrd="1" destOrd="0" parTransId="{7C34E865-107B-48EC-852A-92265CACA5E7}" sibTransId="{D5F16844-B2AB-420C-8E6E-6F074484A8E0}"/>
    <dgm:cxn modelId="{4A9363EA-71BD-45EB-A410-E7010C2F9D69}" type="presOf" srcId="{55E781A5-C9CD-42AA-8EB1-BABCE8E6B01F}" destId="{028C9BA8-C3B3-F947-915F-EE2FD2FCA9A5}" srcOrd="0" destOrd="6" presId="urn:microsoft.com/office/officeart/2005/8/layout/hList7"/>
    <dgm:cxn modelId="{BB8535EF-63F8-4871-9C46-909F41A53511}" srcId="{4F85505A-81B6-4FDA-A144-900B71DAD946}" destId="{44FE6AE4-EC1A-4DD7-B749-11FD30636746}" srcOrd="1" destOrd="0" parTransId="{A5F8DD07-0B16-4A35-ACA5-36722048D75E}" sibTransId="{66295972-9913-47F5-A475-7E42B3FA4CDB}"/>
    <dgm:cxn modelId="{099651F2-56D6-428C-BBA1-F4EFD22FC815}" type="presOf" srcId="{4426BEF5-DAB5-415C-8919-799F2A54726F}" destId="{4DFF6703-D32F-9E47-96B8-A304C47CCB78}" srcOrd="0" destOrd="3" presId="urn:microsoft.com/office/officeart/2005/8/layout/hList7"/>
    <dgm:cxn modelId="{7B012CF3-9916-9C42-A389-6EC30575190C}" type="presOf" srcId="{88649F7A-400B-4056-965D-C9AC0B3AD942}" destId="{56C7F139-002F-DF46-BB7F-23A563E7CE98}" srcOrd="0" destOrd="0" presId="urn:microsoft.com/office/officeart/2005/8/layout/hList7"/>
    <dgm:cxn modelId="{AB9B77F3-E113-9F42-AD26-5199BE35195A}" type="presOf" srcId="{68F74A88-49DC-44B1-BC0D-220A7B97601C}" destId="{849C45A5-41B7-C14C-8FCB-1F684E015BD4}" srcOrd="0" destOrd="0" presId="urn:microsoft.com/office/officeart/2005/8/layout/hList7"/>
    <dgm:cxn modelId="{E315FBFC-EEEE-4B6E-9B76-A272E39483FA}" type="presOf" srcId="{42B5DDC3-1BEC-4D3D-A00C-D40BFEA46229}" destId="{9312E8E2-BBD1-104A-9F74-B0103AF69816}" srcOrd="1" destOrd="5"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 modelId="{001D4585-DEB8-A543-8A40-05E8ABC28C57}" type="presParOf" srcId="{0955960D-7F7D-E54C-8843-B1DBEEBFB364}" destId="{81155D12-3CC8-3D49-B0F3-3C84AC48510A}" srcOrd="0" destOrd="0" presId="urn:microsoft.com/office/officeart/2005/8/layout/hList7"/>
    <dgm:cxn modelId="{1580EBFB-09CE-F344-8C03-5CB3CBE5AC98}" type="presParOf" srcId="{81155D12-3CC8-3D49-B0F3-3C84AC48510A}" destId="{8F8B275D-8553-0846-A316-484B7B291C97}" srcOrd="0" destOrd="0" presId="urn:microsoft.com/office/officeart/2005/8/layout/hList7"/>
    <dgm:cxn modelId="{842F04B3-A619-A54C-B547-B6C38B4FB951}" type="presParOf" srcId="{81155D12-3CC8-3D49-B0F3-3C84AC48510A}" destId="{7DA281F5-0265-2048-A63A-727E19796F79}" srcOrd="1" destOrd="0" presId="urn:microsoft.com/office/officeart/2005/8/layout/hList7"/>
    <dgm:cxn modelId="{08E39789-DE12-C44D-B363-AFAA969CE1E8}" type="presParOf" srcId="{81155D12-3CC8-3D49-B0F3-3C84AC48510A}" destId="{79A13FEB-C61A-0346-824D-E0457CC5B4C9}" srcOrd="2" destOrd="0" presId="urn:microsoft.com/office/officeart/2005/8/layout/hList7"/>
    <dgm:cxn modelId="{B88ECEE4-BA18-F649-9EFE-5FE2A1375A58}" type="presParOf" srcId="{81155D12-3CC8-3D49-B0F3-3C84AC48510A}" destId="{A126BA88-D0F9-AF4A-A7BA-0638E32B45F8}" srcOrd="3" destOrd="0" presId="urn:microsoft.com/office/officeart/2005/8/layout/hList7"/>
    <dgm:cxn modelId="{9B673E09-6E30-B544-9BA9-85CCFB26FC2F}" type="presParOf" srcId="{0955960D-7F7D-E54C-8843-B1DBEEBFB364}" destId="{DF3C77F5-32F3-5845-BEE2-529229516397}" srcOrd="1" destOrd="0" presId="urn:microsoft.com/office/officeart/2005/8/layout/hList7"/>
    <dgm:cxn modelId="{196FFE95-C277-344C-94D6-9114A085054E}" type="presParOf" srcId="{0955960D-7F7D-E54C-8843-B1DBEEBFB364}" destId="{16FC6348-B601-E348-A50F-7576C3DDD207}" srcOrd="2" destOrd="0" presId="urn:microsoft.com/office/officeart/2005/8/layout/hList7"/>
    <dgm:cxn modelId="{2BE2AAA5-6ADF-8C4D-955F-3EB733D7C5EB}" type="presParOf" srcId="{16FC6348-B601-E348-A50F-7576C3DDD207}" destId="{4DFF6703-D32F-9E47-96B8-A304C47CCB78}" srcOrd="0" destOrd="0" presId="urn:microsoft.com/office/officeart/2005/8/layout/hList7"/>
    <dgm:cxn modelId="{17073BDD-1BB2-3E40-B5F3-DB2DD27B70C8}" type="presParOf" srcId="{16FC6348-B601-E348-A50F-7576C3DDD207}" destId="{BA2077AD-A827-784F-87A6-E8E29A836D84}" srcOrd="1" destOrd="0" presId="urn:microsoft.com/office/officeart/2005/8/layout/hList7"/>
    <dgm:cxn modelId="{6756D7D8-C48B-024A-9259-CD45C2E2D6F3}" type="presParOf" srcId="{16FC6348-B601-E348-A50F-7576C3DDD207}" destId="{47276A48-75DE-FE4F-B4C6-8B77CF2957C3}" srcOrd="2" destOrd="0" presId="urn:microsoft.com/office/officeart/2005/8/layout/hList7"/>
    <dgm:cxn modelId="{68916BF1-7696-DF4C-AE9A-90DA1528D867}" type="presParOf" srcId="{16FC6348-B601-E348-A50F-7576C3DDD207}" destId="{EFEB790C-BD5C-F54D-9993-F81422A8AD8E}" srcOrd="3" destOrd="0" presId="urn:microsoft.com/office/officeart/2005/8/layout/hList7"/>
    <dgm:cxn modelId="{68673533-5457-724A-BD79-21053E0C5583}" type="presParOf" srcId="{0955960D-7F7D-E54C-8843-B1DBEEBFB364}" destId="{56C7F139-002F-DF46-BB7F-23A563E7CE98}" srcOrd="3" destOrd="0" presId="urn:microsoft.com/office/officeart/2005/8/layout/hList7"/>
    <dgm:cxn modelId="{EDA12534-DD6F-3D46-A33C-D2D3C096E217}" type="presParOf" srcId="{0955960D-7F7D-E54C-8843-B1DBEEBFB364}" destId="{91E3D51E-7AB8-6349-A1D0-02F993052AB3}" srcOrd="4" destOrd="0" presId="urn:microsoft.com/office/officeart/2005/8/layout/hList7"/>
    <dgm:cxn modelId="{98E12192-EF84-5E4E-8F7C-7D4B0E3B0CFB}" type="presParOf" srcId="{91E3D51E-7AB8-6349-A1D0-02F993052AB3}" destId="{434ABADC-97F5-A547-823D-7594A86D79D3}" srcOrd="0" destOrd="0" presId="urn:microsoft.com/office/officeart/2005/8/layout/hList7"/>
    <dgm:cxn modelId="{35A4D817-35C8-574E-BAE7-28EAD8E80E9E}" type="presParOf" srcId="{91E3D51E-7AB8-6349-A1D0-02F993052AB3}" destId="{BC636E4B-34B9-8543-A308-00E0D1B0D2F9}" srcOrd="1" destOrd="0" presId="urn:microsoft.com/office/officeart/2005/8/layout/hList7"/>
    <dgm:cxn modelId="{3F7650F7-8ADF-1647-ABCA-EDB62D6E6F07}" type="presParOf" srcId="{91E3D51E-7AB8-6349-A1D0-02F993052AB3}" destId="{073A77BB-E8BD-4B4C-BFA2-7B530A2B3199}" srcOrd="2" destOrd="0" presId="urn:microsoft.com/office/officeart/2005/8/layout/hList7"/>
    <dgm:cxn modelId="{A4C178E9-5B35-8046-AEA4-07EA064D48EC}" type="presParOf" srcId="{91E3D51E-7AB8-6349-A1D0-02F993052AB3}" destId="{CC076D56-4BB0-7246-9039-788AB439DAF0}" srcOrd="3" destOrd="0" presId="urn:microsoft.com/office/officeart/2005/8/layout/hList7"/>
    <dgm:cxn modelId="{23300555-E195-7745-8EAA-13C1C3D64096}" type="presParOf" srcId="{0955960D-7F7D-E54C-8843-B1DBEEBFB364}" destId="{9BFD88E3-0F90-7143-8807-6B030CF54283}" srcOrd="5" destOrd="0" presId="urn:microsoft.com/office/officeart/2005/8/layout/hList7"/>
    <dgm:cxn modelId="{67E0177E-2C5D-D84A-B206-DF756AC265E2}" type="presParOf" srcId="{0955960D-7F7D-E54C-8843-B1DBEEBFB364}" destId="{900296CF-6A25-E746-A345-792DBE36F92C}" srcOrd="6" destOrd="0" presId="urn:microsoft.com/office/officeart/2005/8/layout/hList7"/>
    <dgm:cxn modelId="{17F234B6-5CB2-694A-AE40-2EC7B6989025}" type="presParOf" srcId="{900296CF-6A25-E746-A345-792DBE36F92C}" destId="{028C9BA8-C3B3-F947-915F-EE2FD2FCA9A5}" srcOrd="0" destOrd="0" presId="urn:microsoft.com/office/officeart/2005/8/layout/hList7"/>
    <dgm:cxn modelId="{A078F003-3C00-6845-9EBD-2DC195EA7E87}" type="presParOf" srcId="{900296CF-6A25-E746-A345-792DBE36F92C}" destId="{9312E8E2-BBD1-104A-9F74-B0103AF69816}" srcOrd="1" destOrd="0" presId="urn:microsoft.com/office/officeart/2005/8/layout/hList7"/>
    <dgm:cxn modelId="{3E327DED-A1BA-5F40-88C6-420128E7987E}" type="presParOf" srcId="{900296CF-6A25-E746-A345-792DBE36F92C}" destId="{A0D6F489-540A-D44E-B596-6A182486B777}" srcOrd="2" destOrd="0" presId="urn:microsoft.com/office/officeart/2005/8/layout/hList7"/>
    <dgm:cxn modelId="{E331C05D-ABEF-784B-867C-9DAD3D7B0BF6}" type="presParOf" srcId="{900296CF-6A25-E746-A345-792DBE36F92C}" destId="{FDF2BC93-305C-D94B-A6C2-ED9CE7F40C2F}" srcOrd="3" destOrd="0" presId="urn:microsoft.com/office/officeart/2005/8/layout/hList7"/>
    <dgm:cxn modelId="{484D29F2-E93B-0044-AD3C-1B7FAE119D86}" type="presParOf" srcId="{0955960D-7F7D-E54C-8843-B1DBEEBFB364}" destId="{849C45A5-41B7-C14C-8FCB-1F684E015BD4}" srcOrd="7" destOrd="0" presId="urn:microsoft.com/office/officeart/2005/8/layout/hList7"/>
    <dgm:cxn modelId="{4D63AED0-BB7F-5648-A588-8D3CD77EDA47}" type="presParOf" srcId="{0955960D-7F7D-E54C-8843-B1DBEEBFB364}" destId="{CFB52331-3A90-8741-B893-154B21972CAC}" srcOrd="8" destOrd="0" presId="urn:microsoft.com/office/officeart/2005/8/layout/hList7"/>
    <dgm:cxn modelId="{3916CD4F-7FBF-D443-9D5A-2C269D38B5A1}" type="presParOf" srcId="{CFB52331-3A90-8741-B893-154B21972CAC}" destId="{73C20AF0-FA1E-3C4A-AD07-551A27BE2B92}" srcOrd="0" destOrd="0" presId="urn:microsoft.com/office/officeart/2005/8/layout/hList7"/>
    <dgm:cxn modelId="{793DE385-E18B-AB41-A417-ABB42E569007}" type="presParOf" srcId="{CFB52331-3A90-8741-B893-154B21972CAC}" destId="{AF3E8B43-0466-2941-94BF-5E057B356E82}" srcOrd="1" destOrd="0" presId="urn:microsoft.com/office/officeart/2005/8/layout/hList7"/>
    <dgm:cxn modelId="{C7FDE2A3-85A4-B144-B32C-7C9903F03EC5}" type="presParOf" srcId="{CFB52331-3A90-8741-B893-154B21972CAC}" destId="{D1AAA287-E1AF-9946-AA96-77AD6193B1DD}" srcOrd="2" destOrd="0" presId="urn:microsoft.com/office/officeart/2005/8/layout/hList7"/>
    <dgm:cxn modelId="{2241BB10-0DBA-6B41-9DA1-14E15CF8B34C}"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163A84-FBEA-4025-BC7D-3AAF89BB85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1E7F811-F34D-4E85-BFE5-7995E0E97632}">
      <dgm:prSet/>
      <dgm:spPr/>
      <dgm:t>
        <a:bodyPr/>
        <a:lstStyle/>
        <a:p>
          <a:r>
            <a:rPr lang="en-US">
              <a:solidFill>
                <a:schemeClr val="tx1"/>
              </a:solidFill>
            </a:rPr>
            <a:t>PCard Only</a:t>
          </a:r>
        </a:p>
      </dgm:t>
    </dgm:pt>
    <dgm:pt modelId="{C4C71AB8-9B36-44B6-87F4-13092C9F6C08}" type="parTrans" cxnId="{87B387B8-324E-41ED-B0ED-AA5A0891C172}">
      <dgm:prSet/>
      <dgm:spPr/>
      <dgm:t>
        <a:bodyPr/>
        <a:lstStyle/>
        <a:p>
          <a:endParaRPr lang="en-US"/>
        </a:p>
      </dgm:t>
    </dgm:pt>
    <dgm:pt modelId="{6EF8741E-901E-4971-B01D-00D57CB751DC}" type="sibTrans" cxnId="{87B387B8-324E-41ED-B0ED-AA5A0891C172}">
      <dgm:prSet/>
      <dgm:spPr/>
      <dgm:t>
        <a:bodyPr/>
        <a:lstStyle/>
        <a:p>
          <a:endParaRPr lang="en-US"/>
        </a:p>
      </dgm:t>
    </dgm:pt>
    <dgm:pt modelId="{5C3C6AC2-AE4D-483D-A3B8-8EA00E28F3DD}">
      <dgm:prSet/>
      <dgm:spPr/>
      <dgm:t>
        <a:bodyPr/>
        <a:lstStyle/>
        <a:p>
          <a:r>
            <a:rPr lang="en-US"/>
            <a:t>Travel</a:t>
          </a:r>
        </a:p>
      </dgm:t>
    </dgm:pt>
    <dgm:pt modelId="{3045226F-7C30-4493-AD9A-A7DA9F2CAC38}" type="parTrans" cxnId="{9178AF2D-5024-4120-BA55-2250313CE188}">
      <dgm:prSet/>
      <dgm:spPr/>
      <dgm:t>
        <a:bodyPr/>
        <a:lstStyle/>
        <a:p>
          <a:endParaRPr lang="en-US"/>
        </a:p>
      </dgm:t>
    </dgm:pt>
    <dgm:pt modelId="{A18B5296-09F8-4A54-B799-E58436803EC3}" type="sibTrans" cxnId="{9178AF2D-5024-4120-BA55-2250313CE188}">
      <dgm:prSet/>
      <dgm:spPr/>
      <dgm:t>
        <a:bodyPr/>
        <a:lstStyle/>
        <a:p>
          <a:endParaRPr lang="en-US"/>
        </a:p>
      </dgm:t>
    </dgm:pt>
    <dgm:pt modelId="{55E3DA0C-41FD-4EF5-848A-C1A46A84129B}">
      <dgm:prSet/>
      <dgm:spPr/>
      <dgm:t>
        <a:bodyPr/>
        <a:lstStyle/>
        <a:p>
          <a:r>
            <a:rPr lang="en-US"/>
            <a:t>General Reimbursement</a:t>
          </a:r>
        </a:p>
      </dgm:t>
    </dgm:pt>
    <dgm:pt modelId="{5330C4A0-CDCC-4CA3-BCD2-658BB857E70E}" type="parTrans" cxnId="{90DA4B67-0ED0-42BD-9872-11958B343308}">
      <dgm:prSet/>
      <dgm:spPr/>
      <dgm:t>
        <a:bodyPr/>
        <a:lstStyle/>
        <a:p>
          <a:endParaRPr lang="en-US"/>
        </a:p>
      </dgm:t>
    </dgm:pt>
    <dgm:pt modelId="{05C963C0-7A55-4C2B-B92A-834FD97F3C85}" type="sibTrans" cxnId="{90DA4B67-0ED0-42BD-9872-11958B343308}">
      <dgm:prSet/>
      <dgm:spPr/>
      <dgm:t>
        <a:bodyPr/>
        <a:lstStyle/>
        <a:p>
          <a:endParaRPr lang="en-US"/>
        </a:p>
      </dgm:t>
    </dgm:pt>
    <dgm:pt modelId="{7BD71AEC-1E27-4217-AAB5-6351BD84F3E7}">
      <dgm:prSet/>
      <dgm:spPr/>
      <dgm:t>
        <a:bodyPr/>
        <a:lstStyle/>
        <a:p>
          <a:r>
            <a:rPr lang="en-US"/>
            <a:t>Not travel related</a:t>
          </a:r>
        </a:p>
        <a:p>
          <a:r>
            <a:rPr lang="en-US"/>
            <a:t>Or </a:t>
          </a:r>
        </a:p>
        <a:p>
          <a:r>
            <a:rPr lang="en-US"/>
            <a:t>No overnight stay</a:t>
          </a:r>
        </a:p>
      </dgm:t>
    </dgm:pt>
    <dgm:pt modelId="{4CD31E0E-9C55-4CCF-9085-0918BC84B369}" type="parTrans" cxnId="{6F2EA877-DF58-4A5C-9C5E-4D8C676BC873}">
      <dgm:prSet/>
      <dgm:spPr/>
      <dgm:t>
        <a:bodyPr/>
        <a:lstStyle/>
        <a:p>
          <a:endParaRPr lang="en-US"/>
        </a:p>
      </dgm:t>
    </dgm:pt>
    <dgm:pt modelId="{576A6DBF-353A-4FD2-B076-751DB2D85171}" type="sibTrans" cxnId="{6F2EA877-DF58-4A5C-9C5E-4D8C676BC873}">
      <dgm:prSet/>
      <dgm:spPr/>
      <dgm:t>
        <a:bodyPr/>
        <a:lstStyle/>
        <a:p>
          <a:endParaRPr lang="en-US"/>
        </a:p>
      </dgm:t>
    </dgm:pt>
    <dgm:pt modelId="{A9108BCC-8738-4F0A-B7C0-6E669D7A05F6}">
      <dgm:prSet/>
      <dgm:spPr/>
      <dgm:t>
        <a:bodyPr/>
        <a:lstStyle/>
        <a:p>
          <a:r>
            <a:rPr lang="en-US"/>
            <a:t>Overnight stay</a:t>
          </a:r>
        </a:p>
        <a:p>
          <a:r>
            <a:rPr lang="en-US"/>
            <a:t>Travel Request</a:t>
          </a:r>
        </a:p>
        <a:p>
          <a:r>
            <a:rPr lang="en-US"/>
            <a:t>Travel Expense Report</a:t>
          </a:r>
        </a:p>
      </dgm:t>
    </dgm:pt>
    <dgm:pt modelId="{88F15BD5-14B5-4887-A355-BAE0191E035F}" type="parTrans" cxnId="{61234264-9CE4-40F0-AEAB-3989B0E7E88E}">
      <dgm:prSet/>
      <dgm:spPr/>
      <dgm:t>
        <a:bodyPr/>
        <a:lstStyle/>
        <a:p>
          <a:endParaRPr lang="en-US"/>
        </a:p>
      </dgm:t>
    </dgm:pt>
    <dgm:pt modelId="{E9F96A2D-2534-47CB-890B-A275F63A32FB}" type="sibTrans" cxnId="{61234264-9CE4-40F0-AEAB-3989B0E7E88E}">
      <dgm:prSet/>
      <dgm:spPr/>
      <dgm:t>
        <a:bodyPr/>
        <a:lstStyle/>
        <a:p>
          <a:endParaRPr lang="en-US"/>
        </a:p>
      </dgm:t>
    </dgm:pt>
    <dgm:pt modelId="{96623CA0-F9FF-4BAB-BAF6-47D66EE8A7B3}">
      <dgm:prSet/>
      <dgm:spPr/>
      <dgm:t>
        <a:bodyPr/>
        <a:lstStyle/>
        <a:p>
          <a:r>
            <a:rPr lang="en-US">
              <a:solidFill>
                <a:schemeClr val="tx1"/>
              </a:solidFill>
            </a:rPr>
            <a:t>Try to alleviate</a:t>
          </a:r>
        </a:p>
      </dgm:t>
    </dgm:pt>
    <dgm:pt modelId="{5833BF0B-FA87-4E21-863F-6109C8860927}" type="parTrans" cxnId="{7614649B-522C-4DD8-A01E-BBD57F9043ED}">
      <dgm:prSet/>
      <dgm:spPr/>
      <dgm:t>
        <a:bodyPr/>
        <a:lstStyle/>
        <a:p>
          <a:endParaRPr lang="en-US"/>
        </a:p>
      </dgm:t>
    </dgm:pt>
    <dgm:pt modelId="{1F930166-0949-4F00-92B1-02E9E05BECBB}" type="sibTrans" cxnId="{7614649B-522C-4DD8-A01E-BBD57F9043ED}">
      <dgm:prSet/>
      <dgm:spPr/>
      <dgm:t>
        <a:bodyPr/>
        <a:lstStyle/>
        <a:p>
          <a:endParaRPr lang="en-US"/>
        </a:p>
      </dgm:t>
    </dgm:pt>
    <dgm:pt modelId="{00C07926-AED4-4760-B1A0-84225417918A}">
      <dgm:prSet/>
      <dgm:spPr/>
      <dgm:t>
        <a:bodyPr/>
        <a:lstStyle/>
        <a:p>
          <a:r>
            <a:rPr lang="en-US">
              <a:solidFill>
                <a:schemeClr val="tx1"/>
              </a:solidFill>
            </a:rPr>
            <a:t>Fuel for daily use</a:t>
          </a:r>
        </a:p>
      </dgm:t>
    </dgm:pt>
    <dgm:pt modelId="{3DF208E9-E5EB-485C-9947-13323607FCD1}" type="parTrans" cxnId="{F38981E7-829F-4B92-BA73-32BA505A9148}">
      <dgm:prSet/>
      <dgm:spPr/>
      <dgm:t>
        <a:bodyPr/>
        <a:lstStyle/>
        <a:p>
          <a:endParaRPr lang="en-US"/>
        </a:p>
      </dgm:t>
    </dgm:pt>
    <dgm:pt modelId="{CE32F2B9-AE8B-4B67-85DC-002DA41ABE55}" type="sibTrans" cxnId="{F38981E7-829F-4B92-BA73-32BA505A9148}">
      <dgm:prSet/>
      <dgm:spPr/>
      <dgm:t>
        <a:bodyPr/>
        <a:lstStyle/>
        <a:p>
          <a:endParaRPr lang="en-US"/>
        </a:p>
      </dgm:t>
    </dgm:pt>
    <dgm:pt modelId="{D94C38B6-6931-4129-B631-E9A34911DCEB}">
      <dgm:prSet/>
      <dgm:spPr/>
      <dgm:t>
        <a:bodyPr/>
        <a:lstStyle/>
        <a:p>
          <a:r>
            <a:rPr lang="en-US"/>
            <a:t>Conference/meeting over multiple days.  Lodging, fuel, meals</a:t>
          </a:r>
        </a:p>
      </dgm:t>
    </dgm:pt>
    <dgm:pt modelId="{51C6AC62-4A8B-4796-83AD-D393B2E6B799}" type="parTrans" cxnId="{8E29F158-969F-4F86-B76C-28D06E1DD257}">
      <dgm:prSet/>
      <dgm:spPr/>
      <dgm:t>
        <a:bodyPr/>
        <a:lstStyle/>
        <a:p>
          <a:endParaRPr lang="en-US"/>
        </a:p>
      </dgm:t>
    </dgm:pt>
    <dgm:pt modelId="{D611A920-A2C1-47E6-B42B-3E51932061F9}" type="sibTrans" cxnId="{8E29F158-969F-4F86-B76C-28D06E1DD257}">
      <dgm:prSet/>
      <dgm:spPr/>
      <dgm:t>
        <a:bodyPr/>
        <a:lstStyle/>
        <a:p>
          <a:endParaRPr lang="en-US"/>
        </a:p>
      </dgm:t>
    </dgm:pt>
    <dgm:pt modelId="{682C7BB8-BE15-4DF4-9323-4E95AC28C5F3}">
      <dgm:prSet/>
      <dgm:spPr/>
      <dgm:t>
        <a:bodyPr/>
        <a:lstStyle/>
        <a:p>
          <a:r>
            <a:rPr lang="en-US"/>
            <a:t>CC machine was out of commission &amp; only payment method was cash</a:t>
          </a:r>
        </a:p>
      </dgm:t>
    </dgm:pt>
    <dgm:pt modelId="{77969E29-A9B0-4CC7-A53E-DB9456FE98FD}" type="parTrans" cxnId="{E3FE6FC9-8102-4DCB-B21F-62FEABC056D0}">
      <dgm:prSet/>
      <dgm:spPr/>
      <dgm:t>
        <a:bodyPr/>
        <a:lstStyle/>
        <a:p>
          <a:endParaRPr lang="en-US"/>
        </a:p>
      </dgm:t>
    </dgm:pt>
    <dgm:pt modelId="{D6FDC3A9-9ADE-4870-89E9-797673A8BF9B}" type="sibTrans" cxnId="{E3FE6FC9-8102-4DCB-B21F-62FEABC056D0}">
      <dgm:prSet/>
      <dgm:spPr/>
      <dgm:t>
        <a:bodyPr/>
        <a:lstStyle/>
        <a:p>
          <a:endParaRPr lang="en-US"/>
        </a:p>
      </dgm:t>
    </dgm:pt>
    <dgm:pt modelId="{23A482A6-8249-4A52-BD39-939AD708F516}" type="pres">
      <dgm:prSet presAssocID="{C3163A84-FBEA-4025-BC7D-3AAF89BB85E3}" presName="diagram" presStyleCnt="0">
        <dgm:presLayoutVars>
          <dgm:dir/>
          <dgm:resizeHandles val="exact"/>
        </dgm:presLayoutVars>
      </dgm:prSet>
      <dgm:spPr/>
    </dgm:pt>
    <dgm:pt modelId="{C2200F2F-2DAD-47F8-8554-7221B71D262A}" type="pres">
      <dgm:prSet presAssocID="{31E7F811-F34D-4E85-BFE5-7995E0E97632}" presName="node" presStyleLbl="node1" presStyleIdx="0" presStyleCnt="9">
        <dgm:presLayoutVars>
          <dgm:bulletEnabled val="1"/>
        </dgm:presLayoutVars>
      </dgm:prSet>
      <dgm:spPr/>
    </dgm:pt>
    <dgm:pt modelId="{E0D1A332-56D8-4D49-B965-BE0DD4BC4CD8}" type="pres">
      <dgm:prSet presAssocID="{6EF8741E-901E-4971-B01D-00D57CB751DC}" presName="sibTrans" presStyleCnt="0"/>
      <dgm:spPr/>
    </dgm:pt>
    <dgm:pt modelId="{828A6E5D-ED8D-4A74-9756-C5C731F8884D}" type="pres">
      <dgm:prSet presAssocID="{5C3C6AC2-AE4D-483D-A3B8-8EA00E28F3DD}" presName="node" presStyleLbl="node1" presStyleIdx="1" presStyleCnt="9">
        <dgm:presLayoutVars>
          <dgm:bulletEnabled val="1"/>
        </dgm:presLayoutVars>
      </dgm:prSet>
      <dgm:spPr/>
    </dgm:pt>
    <dgm:pt modelId="{67D41F3A-F082-4ACF-AB3A-E62BBAB35889}" type="pres">
      <dgm:prSet presAssocID="{A18B5296-09F8-4A54-B799-E58436803EC3}" presName="sibTrans" presStyleCnt="0"/>
      <dgm:spPr/>
    </dgm:pt>
    <dgm:pt modelId="{33D56D8A-23AE-4391-992B-F10AA2547EDB}" type="pres">
      <dgm:prSet presAssocID="{55E3DA0C-41FD-4EF5-848A-C1A46A84129B}" presName="node" presStyleLbl="node1" presStyleIdx="2" presStyleCnt="9">
        <dgm:presLayoutVars>
          <dgm:bulletEnabled val="1"/>
        </dgm:presLayoutVars>
      </dgm:prSet>
      <dgm:spPr/>
    </dgm:pt>
    <dgm:pt modelId="{F6842A0E-9231-467C-A10D-A83438057F42}" type="pres">
      <dgm:prSet presAssocID="{05C963C0-7A55-4C2B-B92A-834FD97F3C85}" presName="sibTrans" presStyleCnt="0"/>
      <dgm:spPr/>
    </dgm:pt>
    <dgm:pt modelId="{94DF6109-7A04-4509-B17E-B156D755110A}" type="pres">
      <dgm:prSet presAssocID="{7BD71AEC-1E27-4217-AAB5-6351BD84F3E7}" presName="node" presStyleLbl="node1" presStyleIdx="3" presStyleCnt="9">
        <dgm:presLayoutVars>
          <dgm:bulletEnabled val="1"/>
        </dgm:presLayoutVars>
      </dgm:prSet>
      <dgm:spPr/>
    </dgm:pt>
    <dgm:pt modelId="{F228C282-8929-44DA-A883-FD759C7168BB}" type="pres">
      <dgm:prSet presAssocID="{576A6DBF-353A-4FD2-B076-751DB2D85171}" presName="sibTrans" presStyleCnt="0"/>
      <dgm:spPr/>
    </dgm:pt>
    <dgm:pt modelId="{FFBF6AA8-C2EB-4F43-8A78-647CAD73C76D}" type="pres">
      <dgm:prSet presAssocID="{A9108BCC-8738-4F0A-B7C0-6E669D7A05F6}" presName="node" presStyleLbl="node1" presStyleIdx="4" presStyleCnt="9">
        <dgm:presLayoutVars>
          <dgm:bulletEnabled val="1"/>
        </dgm:presLayoutVars>
      </dgm:prSet>
      <dgm:spPr/>
    </dgm:pt>
    <dgm:pt modelId="{A5598A4D-EC3D-4938-A8A4-0FABE3EC39BC}" type="pres">
      <dgm:prSet presAssocID="{E9F96A2D-2534-47CB-890B-A275F63A32FB}" presName="sibTrans" presStyleCnt="0"/>
      <dgm:spPr/>
    </dgm:pt>
    <dgm:pt modelId="{EA49C79E-A0D0-48A9-AD6E-DF45F6AC8186}" type="pres">
      <dgm:prSet presAssocID="{96623CA0-F9FF-4BAB-BAF6-47D66EE8A7B3}" presName="node" presStyleLbl="node1" presStyleIdx="5" presStyleCnt="9">
        <dgm:presLayoutVars>
          <dgm:bulletEnabled val="1"/>
        </dgm:presLayoutVars>
      </dgm:prSet>
      <dgm:spPr/>
    </dgm:pt>
    <dgm:pt modelId="{A4DC7112-0370-41B6-8E69-C7A51BDC7B0F}" type="pres">
      <dgm:prSet presAssocID="{1F930166-0949-4F00-92B1-02E9E05BECBB}" presName="sibTrans" presStyleCnt="0"/>
      <dgm:spPr/>
    </dgm:pt>
    <dgm:pt modelId="{99A946CE-F4EA-4971-9E1C-F0573C190E0A}" type="pres">
      <dgm:prSet presAssocID="{00C07926-AED4-4760-B1A0-84225417918A}" presName="node" presStyleLbl="node1" presStyleIdx="6" presStyleCnt="9">
        <dgm:presLayoutVars>
          <dgm:bulletEnabled val="1"/>
        </dgm:presLayoutVars>
      </dgm:prSet>
      <dgm:spPr/>
    </dgm:pt>
    <dgm:pt modelId="{E6F6B99A-5A14-4D7F-AF41-338E509FB57B}" type="pres">
      <dgm:prSet presAssocID="{CE32F2B9-AE8B-4B67-85DC-002DA41ABE55}" presName="sibTrans" presStyleCnt="0"/>
      <dgm:spPr/>
    </dgm:pt>
    <dgm:pt modelId="{4BA6BC6E-23FA-4411-A47B-E718494D47E8}" type="pres">
      <dgm:prSet presAssocID="{D94C38B6-6931-4129-B631-E9A34911DCEB}" presName="node" presStyleLbl="node1" presStyleIdx="7" presStyleCnt="9">
        <dgm:presLayoutVars>
          <dgm:bulletEnabled val="1"/>
        </dgm:presLayoutVars>
      </dgm:prSet>
      <dgm:spPr/>
    </dgm:pt>
    <dgm:pt modelId="{3D8E58FA-82FF-4914-9115-83A8017135BF}" type="pres">
      <dgm:prSet presAssocID="{D611A920-A2C1-47E6-B42B-3E51932061F9}" presName="sibTrans" presStyleCnt="0"/>
      <dgm:spPr/>
    </dgm:pt>
    <dgm:pt modelId="{34DEAFA1-65AE-417F-9281-C01C12986680}" type="pres">
      <dgm:prSet presAssocID="{682C7BB8-BE15-4DF4-9323-4E95AC28C5F3}" presName="node" presStyleLbl="node1" presStyleIdx="8" presStyleCnt="9">
        <dgm:presLayoutVars>
          <dgm:bulletEnabled val="1"/>
        </dgm:presLayoutVars>
      </dgm:prSet>
      <dgm:spPr/>
    </dgm:pt>
  </dgm:ptLst>
  <dgm:cxnLst>
    <dgm:cxn modelId="{9178AF2D-5024-4120-BA55-2250313CE188}" srcId="{C3163A84-FBEA-4025-BC7D-3AAF89BB85E3}" destId="{5C3C6AC2-AE4D-483D-A3B8-8EA00E28F3DD}" srcOrd="1" destOrd="0" parTransId="{3045226F-7C30-4493-AD9A-A7DA9F2CAC38}" sibTransId="{A18B5296-09F8-4A54-B799-E58436803EC3}"/>
    <dgm:cxn modelId="{85C71038-E619-4E82-88E1-A1CB9A17C40C}" type="presOf" srcId="{31E7F811-F34D-4E85-BFE5-7995E0E97632}" destId="{C2200F2F-2DAD-47F8-8554-7221B71D262A}" srcOrd="0" destOrd="0" presId="urn:microsoft.com/office/officeart/2005/8/layout/default"/>
    <dgm:cxn modelId="{61234264-9CE4-40F0-AEAB-3989B0E7E88E}" srcId="{C3163A84-FBEA-4025-BC7D-3AAF89BB85E3}" destId="{A9108BCC-8738-4F0A-B7C0-6E669D7A05F6}" srcOrd="4" destOrd="0" parTransId="{88F15BD5-14B5-4887-A355-BAE0191E035F}" sibTransId="{E9F96A2D-2534-47CB-890B-A275F63A32FB}"/>
    <dgm:cxn modelId="{90DA4B67-0ED0-42BD-9872-11958B343308}" srcId="{C3163A84-FBEA-4025-BC7D-3AAF89BB85E3}" destId="{55E3DA0C-41FD-4EF5-848A-C1A46A84129B}" srcOrd="2" destOrd="0" parTransId="{5330C4A0-CDCC-4CA3-BCD2-658BB857E70E}" sibTransId="{05C963C0-7A55-4C2B-B92A-834FD97F3C85}"/>
    <dgm:cxn modelId="{58610453-B40A-40A4-B08B-BD75558FC7A1}" type="presOf" srcId="{00C07926-AED4-4760-B1A0-84225417918A}" destId="{99A946CE-F4EA-4971-9E1C-F0573C190E0A}" srcOrd="0" destOrd="0" presId="urn:microsoft.com/office/officeart/2005/8/layout/default"/>
    <dgm:cxn modelId="{6F2EA877-DF58-4A5C-9C5E-4D8C676BC873}" srcId="{C3163A84-FBEA-4025-BC7D-3AAF89BB85E3}" destId="{7BD71AEC-1E27-4217-AAB5-6351BD84F3E7}" srcOrd="3" destOrd="0" parTransId="{4CD31E0E-9C55-4CCF-9085-0918BC84B369}" sibTransId="{576A6DBF-353A-4FD2-B076-751DB2D85171}"/>
    <dgm:cxn modelId="{8E29F158-969F-4F86-B76C-28D06E1DD257}" srcId="{C3163A84-FBEA-4025-BC7D-3AAF89BB85E3}" destId="{D94C38B6-6931-4129-B631-E9A34911DCEB}" srcOrd="7" destOrd="0" parTransId="{51C6AC62-4A8B-4796-83AD-D393B2E6B799}" sibTransId="{D611A920-A2C1-47E6-B42B-3E51932061F9}"/>
    <dgm:cxn modelId="{C0F40480-E861-47F3-9192-B0F5EA301EAB}" type="presOf" srcId="{55E3DA0C-41FD-4EF5-848A-C1A46A84129B}" destId="{33D56D8A-23AE-4391-992B-F10AA2547EDB}" srcOrd="0" destOrd="0" presId="urn:microsoft.com/office/officeart/2005/8/layout/default"/>
    <dgm:cxn modelId="{3AA85185-8FD5-4EF9-A3EE-B10CC0EE2776}" type="presOf" srcId="{C3163A84-FBEA-4025-BC7D-3AAF89BB85E3}" destId="{23A482A6-8249-4A52-BD39-939AD708F516}" srcOrd="0" destOrd="0" presId="urn:microsoft.com/office/officeart/2005/8/layout/default"/>
    <dgm:cxn modelId="{84BCE192-16F6-4B43-A74A-527D969A846B}" type="presOf" srcId="{96623CA0-F9FF-4BAB-BAF6-47D66EE8A7B3}" destId="{EA49C79E-A0D0-48A9-AD6E-DF45F6AC8186}" srcOrd="0" destOrd="0" presId="urn:microsoft.com/office/officeart/2005/8/layout/default"/>
    <dgm:cxn modelId="{7614649B-522C-4DD8-A01E-BBD57F9043ED}" srcId="{C3163A84-FBEA-4025-BC7D-3AAF89BB85E3}" destId="{96623CA0-F9FF-4BAB-BAF6-47D66EE8A7B3}" srcOrd="5" destOrd="0" parTransId="{5833BF0B-FA87-4E21-863F-6109C8860927}" sibTransId="{1F930166-0949-4F00-92B1-02E9E05BECBB}"/>
    <dgm:cxn modelId="{2AA4A7A9-5E44-4EA8-8CFA-03D33999C591}" type="presOf" srcId="{A9108BCC-8738-4F0A-B7C0-6E669D7A05F6}" destId="{FFBF6AA8-C2EB-4F43-8A78-647CAD73C76D}" srcOrd="0" destOrd="0" presId="urn:microsoft.com/office/officeart/2005/8/layout/default"/>
    <dgm:cxn modelId="{AC2436AB-35A6-4CCB-B380-81A937584EA1}" type="presOf" srcId="{D94C38B6-6931-4129-B631-E9A34911DCEB}" destId="{4BA6BC6E-23FA-4411-A47B-E718494D47E8}" srcOrd="0" destOrd="0" presId="urn:microsoft.com/office/officeart/2005/8/layout/default"/>
    <dgm:cxn modelId="{87B387B8-324E-41ED-B0ED-AA5A0891C172}" srcId="{C3163A84-FBEA-4025-BC7D-3AAF89BB85E3}" destId="{31E7F811-F34D-4E85-BFE5-7995E0E97632}" srcOrd="0" destOrd="0" parTransId="{C4C71AB8-9B36-44B6-87F4-13092C9F6C08}" sibTransId="{6EF8741E-901E-4971-B01D-00D57CB751DC}"/>
    <dgm:cxn modelId="{E3FE6FC9-8102-4DCB-B21F-62FEABC056D0}" srcId="{C3163A84-FBEA-4025-BC7D-3AAF89BB85E3}" destId="{682C7BB8-BE15-4DF4-9323-4E95AC28C5F3}" srcOrd="8" destOrd="0" parTransId="{77969E29-A9B0-4CC7-A53E-DB9456FE98FD}" sibTransId="{D6FDC3A9-9ADE-4870-89E9-797673A8BF9B}"/>
    <dgm:cxn modelId="{F8AAC2D3-EC33-45F6-B936-8517D17D3A4C}" type="presOf" srcId="{682C7BB8-BE15-4DF4-9323-4E95AC28C5F3}" destId="{34DEAFA1-65AE-417F-9281-C01C12986680}" srcOrd="0" destOrd="0" presId="urn:microsoft.com/office/officeart/2005/8/layout/default"/>
    <dgm:cxn modelId="{F38981E7-829F-4B92-BA73-32BA505A9148}" srcId="{C3163A84-FBEA-4025-BC7D-3AAF89BB85E3}" destId="{00C07926-AED4-4760-B1A0-84225417918A}" srcOrd="6" destOrd="0" parTransId="{3DF208E9-E5EB-485C-9947-13323607FCD1}" sibTransId="{CE32F2B9-AE8B-4B67-85DC-002DA41ABE55}"/>
    <dgm:cxn modelId="{B493ECE8-8194-4C5E-A015-A36EEBF0393F}" type="presOf" srcId="{5C3C6AC2-AE4D-483D-A3B8-8EA00E28F3DD}" destId="{828A6E5D-ED8D-4A74-9756-C5C731F8884D}" srcOrd="0" destOrd="0" presId="urn:microsoft.com/office/officeart/2005/8/layout/default"/>
    <dgm:cxn modelId="{4C3979FF-DEF9-4ED9-B317-EEB918F88FB0}" type="presOf" srcId="{7BD71AEC-1E27-4217-AAB5-6351BD84F3E7}" destId="{94DF6109-7A04-4509-B17E-B156D755110A}" srcOrd="0" destOrd="0" presId="urn:microsoft.com/office/officeart/2005/8/layout/default"/>
    <dgm:cxn modelId="{EA8095C6-CD60-4957-A443-75D9F74E0B19}" type="presParOf" srcId="{23A482A6-8249-4A52-BD39-939AD708F516}" destId="{C2200F2F-2DAD-47F8-8554-7221B71D262A}" srcOrd="0" destOrd="0" presId="urn:microsoft.com/office/officeart/2005/8/layout/default"/>
    <dgm:cxn modelId="{EE1E6D1E-9FBD-4B76-BF05-46594A467017}" type="presParOf" srcId="{23A482A6-8249-4A52-BD39-939AD708F516}" destId="{E0D1A332-56D8-4D49-B965-BE0DD4BC4CD8}" srcOrd="1" destOrd="0" presId="urn:microsoft.com/office/officeart/2005/8/layout/default"/>
    <dgm:cxn modelId="{D11B2D90-0535-48B1-AF07-3FE1950FC8F1}" type="presParOf" srcId="{23A482A6-8249-4A52-BD39-939AD708F516}" destId="{828A6E5D-ED8D-4A74-9756-C5C731F8884D}" srcOrd="2" destOrd="0" presId="urn:microsoft.com/office/officeart/2005/8/layout/default"/>
    <dgm:cxn modelId="{10ABB392-7486-4095-91ED-6B8879051FEF}" type="presParOf" srcId="{23A482A6-8249-4A52-BD39-939AD708F516}" destId="{67D41F3A-F082-4ACF-AB3A-E62BBAB35889}" srcOrd="3" destOrd="0" presId="urn:microsoft.com/office/officeart/2005/8/layout/default"/>
    <dgm:cxn modelId="{EA2F8582-EBC8-4E82-A153-99075C39CBD8}" type="presParOf" srcId="{23A482A6-8249-4A52-BD39-939AD708F516}" destId="{33D56D8A-23AE-4391-992B-F10AA2547EDB}" srcOrd="4" destOrd="0" presId="urn:microsoft.com/office/officeart/2005/8/layout/default"/>
    <dgm:cxn modelId="{674E16E1-E801-4297-B942-03DB489C038D}" type="presParOf" srcId="{23A482A6-8249-4A52-BD39-939AD708F516}" destId="{F6842A0E-9231-467C-A10D-A83438057F42}" srcOrd="5" destOrd="0" presId="urn:microsoft.com/office/officeart/2005/8/layout/default"/>
    <dgm:cxn modelId="{AD8D55B8-324B-4CE8-A84E-A8C8BFB5DC69}" type="presParOf" srcId="{23A482A6-8249-4A52-BD39-939AD708F516}" destId="{94DF6109-7A04-4509-B17E-B156D755110A}" srcOrd="6" destOrd="0" presId="urn:microsoft.com/office/officeart/2005/8/layout/default"/>
    <dgm:cxn modelId="{004A77C2-728F-4B83-9A42-971E8A68B1A3}" type="presParOf" srcId="{23A482A6-8249-4A52-BD39-939AD708F516}" destId="{F228C282-8929-44DA-A883-FD759C7168BB}" srcOrd="7" destOrd="0" presId="urn:microsoft.com/office/officeart/2005/8/layout/default"/>
    <dgm:cxn modelId="{B05A54D0-F7AE-47C2-95AE-F6025706D3B0}" type="presParOf" srcId="{23A482A6-8249-4A52-BD39-939AD708F516}" destId="{FFBF6AA8-C2EB-4F43-8A78-647CAD73C76D}" srcOrd="8" destOrd="0" presId="urn:microsoft.com/office/officeart/2005/8/layout/default"/>
    <dgm:cxn modelId="{F0898D1F-5503-405B-A713-5718CE921128}" type="presParOf" srcId="{23A482A6-8249-4A52-BD39-939AD708F516}" destId="{A5598A4D-EC3D-4938-A8A4-0FABE3EC39BC}" srcOrd="9" destOrd="0" presId="urn:microsoft.com/office/officeart/2005/8/layout/default"/>
    <dgm:cxn modelId="{F365D47B-E38C-4810-9EAD-7C90418CD416}" type="presParOf" srcId="{23A482A6-8249-4A52-BD39-939AD708F516}" destId="{EA49C79E-A0D0-48A9-AD6E-DF45F6AC8186}" srcOrd="10" destOrd="0" presId="urn:microsoft.com/office/officeart/2005/8/layout/default"/>
    <dgm:cxn modelId="{2211ADC7-7E1E-4A59-A262-44FF60B62BE7}" type="presParOf" srcId="{23A482A6-8249-4A52-BD39-939AD708F516}" destId="{A4DC7112-0370-41B6-8E69-C7A51BDC7B0F}" srcOrd="11" destOrd="0" presId="urn:microsoft.com/office/officeart/2005/8/layout/default"/>
    <dgm:cxn modelId="{0D50D759-D951-4328-B1BE-3837AB97BED7}" type="presParOf" srcId="{23A482A6-8249-4A52-BD39-939AD708F516}" destId="{99A946CE-F4EA-4971-9E1C-F0573C190E0A}" srcOrd="12" destOrd="0" presId="urn:microsoft.com/office/officeart/2005/8/layout/default"/>
    <dgm:cxn modelId="{75865EAA-EF84-4FBC-AA9B-C07406D0B16E}" type="presParOf" srcId="{23A482A6-8249-4A52-BD39-939AD708F516}" destId="{E6F6B99A-5A14-4D7F-AF41-338E509FB57B}" srcOrd="13" destOrd="0" presId="urn:microsoft.com/office/officeart/2005/8/layout/default"/>
    <dgm:cxn modelId="{BBFA54D6-250B-402F-9F64-8890B3406041}" type="presParOf" srcId="{23A482A6-8249-4A52-BD39-939AD708F516}" destId="{4BA6BC6E-23FA-4411-A47B-E718494D47E8}" srcOrd="14" destOrd="0" presId="urn:microsoft.com/office/officeart/2005/8/layout/default"/>
    <dgm:cxn modelId="{48C1F82C-F9DC-4828-BD97-14DB27509C15}" type="presParOf" srcId="{23A482A6-8249-4A52-BD39-939AD708F516}" destId="{3D8E58FA-82FF-4914-9115-83A8017135BF}" srcOrd="15" destOrd="0" presId="urn:microsoft.com/office/officeart/2005/8/layout/default"/>
    <dgm:cxn modelId="{05AB7709-8310-4434-BC26-25A2EF917A0F}" type="presParOf" srcId="{23A482A6-8249-4A52-BD39-939AD708F516}" destId="{34DEAFA1-65AE-417F-9281-C01C1298668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a:lstStyle/>
        <a:p>
          <a:endParaRPr lang="en-US"/>
        </a:p>
      </dgm:t>
    </dgm:pt>
    <dgm:pt modelId="{DF1ABFB3-B399-406F-91BD-DCDF9A38526B}">
      <dgm:prSet phldrT="[Text]" phldr="0"/>
      <dgm:spPr/>
      <dgm:t>
        <a:bodyPr/>
        <a:lstStyle/>
        <a:p>
          <a:r>
            <a:rPr lang="en-US" b="0">
              <a:solidFill>
                <a:schemeClr val="bg1"/>
              </a:solidFill>
              <a:latin typeface="Tenorite" pitchFamily="2" charset="0"/>
            </a:rPr>
            <a:t>Ensure the decal is placed on the proper asset.</a:t>
          </a:r>
          <a:endParaRPr lang="en-US" b="1">
            <a:solidFill>
              <a:schemeClr val="bg1"/>
            </a:solidFill>
            <a:latin typeface="Tenorite" pitchFamily="2" charset="0"/>
          </a:endParaRPr>
        </a:p>
      </dgm:t>
    </dgm:pt>
    <dgm:pt modelId="{78CB0E27-958C-4066-A189-8B36505E8204}" type="parTrans" cxnId="{15319551-A9EA-462E-845B-E5251E84291F}">
      <dgm:prSet/>
      <dgm:spPr/>
      <dgm:t>
        <a:bodyPr/>
        <a:lstStyle/>
        <a:p>
          <a:endParaRPr lang="en-US">
            <a:solidFill>
              <a:schemeClr val="bg1"/>
            </a:solidFill>
          </a:endParaRPr>
        </a:p>
      </dgm:t>
    </dgm:pt>
    <dgm:pt modelId="{70E4A1D3-514E-4327-991D-5CC9C6B41885}" type="sibTrans" cxnId="{15319551-A9EA-462E-845B-E5251E84291F}">
      <dgm:prSet/>
      <dgm:spPr/>
      <dgm:t>
        <a:bodyPr/>
        <a:lstStyle/>
        <a:p>
          <a:endParaRPr lang="en-US">
            <a:solidFill>
              <a:schemeClr val="bg1"/>
            </a:solidFill>
          </a:endParaRPr>
        </a:p>
      </dgm:t>
    </dgm:pt>
    <dgm:pt modelId="{58FF46FB-368D-4E9C-A650-0513B8879DA8}">
      <dgm:prSet phldr="0"/>
      <dgm:spPr/>
      <dgm:t>
        <a:bodyPr/>
        <a:lstStyle/>
        <a:p>
          <a:pPr>
            <a:defRPr b="1"/>
          </a:pPr>
          <a:r>
            <a:rPr lang="en-US" b="1">
              <a:solidFill>
                <a:schemeClr val="bg1"/>
              </a:solidFill>
              <a:latin typeface="Tenorite" pitchFamily="2" charset="0"/>
            </a:rPr>
            <a:t>Item received</a:t>
          </a:r>
        </a:p>
      </dgm:t>
    </dgm:pt>
    <dgm:pt modelId="{11DFA284-5E99-474D-BF05-364A45269DC7}" type="parTrans" cxnId="{C5645B39-CB65-4A0A-B369-E455C3B827C3}">
      <dgm:prSet/>
      <dgm:spPr/>
      <dgm:t>
        <a:bodyPr/>
        <a:lstStyle/>
        <a:p>
          <a:endParaRPr lang="en-US">
            <a:solidFill>
              <a:schemeClr val="bg1"/>
            </a:solidFill>
          </a:endParaRPr>
        </a:p>
      </dgm:t>
    </dgm:pt>
    <dgm:pt modelId="{CFA40740-0682-470C-AD5A-CFF53CD12BD2}" type="sibTrans" cxnId="{C5645B39-CB65-4A0A-B369-E455C3B827C3}">
      <dgm:prSet/>
      <dgm:spPr/>
      <dgm:t>
        <a:bodyPr/>
        <a:lstStyle/>
        <a:p>
          <a:endParaRPr lang="en-US">
            <a:solidFill>
              <a:schemeClr val="bg1"/>
            </a:solidFill>
          </a:endParaRPr>
        </a:p>
      </dgm:t>
    </dgm:pt>
    <dgm:pt modelId="{9A875394-CA1E-4432-AEEB-9054FCFF5E0E}">
      <dgm:prSet phldr="0"/>
      <dgm:spPr/>
      <dgm:t>
        <a:bodyPr/>
        <a:lstStyle/>
        <a:p>
          <a:r>
            <a:rPr lang="en-US" b="0">
              <a:solidFill>
                <a:schemeClr val="bg1"/>
              </a:solidFill>
              <a:latin typeface="Tenorite" pitchFamily="2" charset="0"/>
            </a:rPr>
            <a:t>Over $300.00</a:t>
          </a:r>
        </a:p>
      </dgm:t>
    </dgm:pt>
    <dgm:pt modelId="{FCC92BDD-6EA3-421D-9DA8-7D3A12D003B6}" type="parTrans" cxnId="{B659504B-18E4-4D89-A17C-34ABB280AE52}">
      <dgm:prSet/>
      <dgm:spPr/>
      <dgm:t>
        <a:bodyPr/>
        <a:lstStyle/>
        <a:p>
          <a:endParaRPr lang="en-US">
            <a:solidFill>
              <a:schemeClr val="bg1"/>
            </a:solidFill>
          </a:endParaRPr>
        </a:p>
      </dgm:t>
    </dgm:pt>
    <dgm:pt modelId="{0314452B-82A0-42F4-9551-DF00CFFC3580}" type="sibTrans" cxnId="{B659504B-18E4-4D89-A17C-34ABB280AE52}">
      <dgm:prSet/>
      <dgm:spPr/>
      <dgm:t>
        <a:bodyPr/>
        <a:lstStyle/>
        <a:p>
          <a:endParaRPr lang="en-US">
            <a:solidFill>
              <a:schemeClr val="bg1"/>
            </a:solidFill>
          </a:endParaRPr>
        </a:p>
      </dgm:t>
    </dgm:pt>
    <dgm:pt modelId="{D05E1923-5021-40F7-B4EF-E582E23A699D}">
      <dgm:prSet phldr="0"/>
      <dgm:spPr/>
      <dgm:t>
        <a:bodyPr/>
        <a:lstStyle/>
        <a:p>
          <a:pPr>
            <a:defRPr b="1"/>
          </a:pPr>
          <a:r>
            <a:rPr lang="en-US" b="1">
              <a:solidFill>
                <a:schemeClr val="bg1"/>
              </a:solidFill>
              <a:latin typeface="Tenorite" pitchFamily="2" charset="0"/>
            </a:rPr>
            <a:t>Contact our office </a:t>
          </a:r>
        </a:p>
      </dgm:t>
    </dgm:pt>
    <dgm:pt modelId="{FD6C5CD2-9CED-4BE6-89CD-A5A5CCE63B3E}" type="parTrans" cxnId="{72C4D6D9-419A-42C1-A76D-84599F65BB08}">
      <dgm:prSet/>
      <dgm:spPr/>
      <dgm:t>
        <a:bodyPr/>
        <a:lstStyle/>
        <a:p>
          <a:endParaRPr lang="en-US">
            <a:solidFill>
              <a:schemeClr val="bg1"/>
            </a:solidFill>
          </a:endParaRPr>
        </a:p>
      </dgm:t>
    </dgm:pt>
    <dgm:pt modelId="{F020958C-EF86-4274-85F9-318F2792F7B6}" type="sibTrans" cxnId="{72C4D6D9-419A-42C1-A76D-84599F65BB08}">
      <dgm:prSet/>
      <dgm:spPr/>
      <dgm:t>
        <a:bodyPr/>
        <a:lstStyle/>
        <a:p>
          <a:endParaRPr lang="en-US">
            <a:solidFill>
              <a:schemeClr val="bg1"/>
            </a:solidFill>
          </a:endParaRPr>
        </a:p>
      </dgm:t>
    </dgm:pt>
    <dgm:pt modelId="{579089A8-5362-4BA4-9163-D19228C1808F}">
      <dgm:prSet phldr="0"/>
      <dgm:spPr/>
      <dgm:t>
        <a:bodyPr/>
        <a:lstStyle/>
        <a:p>
          <a:r>
            <a:rPr lang="en-US" b="0">
              <a:solidFill>
                <a:schemeClr val="bg1"/>
              </a:solidFill>
              <a:latin typeface="Tenorite" pitchFamily="2" charset="0"/>
            </a:rPr>
            <a:t>Make, Model, Serial #, Main User’s name, Picture (if unique).  Information of any item being replaced.  If recycled, we will need name of recycling program/place.</a:t>
          </a:r>
        </a:p>
      </dgm:t>
    </dgm:pt>
    <dgm:pt modelId="{FB2DEB6E-B29F-4E51-960A-23ECC62EBF38}" type="parTrans" cxnId="{4876CF51-F110-4E25-8FD4-08D25B4B0AB8}">
      <dgm:prSet/>
      <dgm:spPr/>
      <dgm:t>
        <a:bodyPr/>
        <a:lstStyle/>
        <a:p>
          <a:endParaRPr lang="en-US">
            <a:solidFill>
              <a:schemeClr val="bg1"/>
            </a:solidFill>
          </a:endParaRPr>
        </a:p>
      </dgm:t>
    </dgm:pt>
    <dgm:pt modelId="{1C5328B1-AC18-4CF7-A034-BB0592F4A2A1}" type="sibTrans" cxnId="{4876CF51-F110-4E25-8FD4-08D25B4B0AB8}">
      <dgm:prSet/>
      <dgm:spPr/>
      <dgm:t>
        <a:bodyPr/>
        <a:lstStyle/>
        <a:p>
          <a:endParaRPr lang="en-US">
            <a:solidFill>
              <a:schemeClr val="bg1"/>
            </a:solidFill>
          </a:endParaRPr>
        </a:p>
      </dgm:t>
    </dgm:pt>
    <dgm:pt modelId="{FA8F44BD-C8C7-462C-9756-1EC498E86842}">
      <dgm:prSet phldr="0"/>
      <dgm:spPr/>
      <dgm:t>
        <a:bodyPr/>
        <a:lstStyle/>
        <a:p>
          <a:pPr algn="l">
            <a:defRPr b="1"/>
          </a:pPr>
          <a:r>
            <a:rPr lang="en-US" b="1">
              <a:solidFill>
                <a:schemeClr val="bg1"/>
              </a:solidFill>
              <a:latin typeface="Tenorite" pitchFamily="2" charset="0"/>
            </a:rPr>
            <a:t>Asset added/removed</a:t>
          </a:r>
        </a:p>
      </dgm:t>
    </dgm:pt>
    <dgm:pt modelId="{F47063EE-4B58-4EDE-A4F2-A4BD81B82F21}" type="parTrans" cxnId="{0D51BD2E-4619-469B-B233-EBAC3D4D0BA6}">
      <dgm:prSet/>
      <dgm:spPr/>
      <dgm:t>
        <a:bodyPr/>
        <a:lstStyle/>
        <a:p>
          <a:endParaRPr lang="en-US">
            <a:solidFill>
              <a:schemeClr val="bg1"/>
            </a:solidFill>
          </a:endParaRPr>
        </a:p>
      </dgm:t>
    </dgm:pt>
    <dgm:pt modelId="{8C8A9736-03DA-4B1C-A590-10B4AD89452B}" type="sibTrans" cxnId="{0D51BD2E-4619-469B-B233-EBAC3D4D0BA6}">
      <dgm:prSet/>
      <dgm:spPr/>
      <dgm:t>
        <a:bodyPr/>
        <a:lstStyle/>
        <a:p>
          <a:endParaRPr lang="en-US">
            <a:solidFill>
              <a:schemeClr val="bg1"/>
            </a:solidFill>
          </a:endParaRPr>
        </a:p>
      </dgm:t>
    </dgm:pt>
    <dgm:pt modelId="{EFEB4D61-3A9C-4140-977F-3C3F5C9EE9D1}">
      <dgm:prSet phldr="0"/>
      <dgm:spPr/>
      <dgm:t>
        <a:bodyPr/>
        <a:lstStyle/>
        <a:p>
          <a:r>
            <a:rPr lang="en-US" b="0">
              <a:solidFill>
                <a:schemeClr val="bg1"/>
              </a:solidFill>
              <a:latin typeface="Tenorite" pitchFamily="2" charset="0"/>
            </a:rPr>
            <a:t>We will add/remove assets on UF/IFAS Extension’s inventory</a:t>
          </a:r>
        </a:p>
      </dgm:t>
    </dgm:pt>
    <dgm:pt modelId="{57D352E4-0431-4F68-B8F1-61BFA34799AA}" type="parTrans" cxnId="{1B32EF2C-9DB5-4504-A9DA-B4956CC00208}">
      <dgm:prSet/>
      <dgm:spPr/>
      <dgm:t>
        <a:bodyPr/>
        <a:lstStyle/>
        <a:p>
          <a:endParaRPr lang="en-US">
            <a:solidFill>
              <a:schemeClr val="bg1"/>
            </a:solidFill>
          </a:endParaRPr>
        </a:p>
      </dgm:t>
    </dgm:pt>
    <dgm:pt modelId="{0ECC32B6-1E7C-4AA4-9DBF-D69B7C5E64A9}" type="sibTrans" cxnId="{1B32EF2C-9DB5-4504-A9DA-B4956CC00208}">
      <dgm:prSet/>
      <dgm:spPr/>
      <dgm:t>
        <a:bodyPr/>
        <a:lstStyle/>
        <a:p>
          <a:endParaRPr lang="en-US">
            <a:solidFill>
              <a:schemeClr val="bg1"/>
            </a:solidFill>
          </a:endParaRPr>
        </a:p>
      </dgm:t>
    </dgm:pt>
    <dgm:pt modelId="{8BAB5E6F-A65E-41DB-A296-0818B0E49F7C}">
      <dgm:prSet phldr="0"/>
      <dgm:spPr/>
      <dgm:t>
        <a:bodyPr/>
        <a:lstStyle/>
        <a:p>
          <a:pPr>
            <a:defRPr b="1"/>
          </a:pPr>
          <a:r>
            <a:rPr lang="en-US" b="1">
              <a:solidFill>
                <a:schemeClr val="bg1"/>
              </a:solidFill>
              <a:latin typeface="Tenorite" pitchFamily="2" charset="0"/>
            </a:rPr>
            <a:t>UF Decal</a:t>
          </a:r>
        </a:p>
      </dgm:t>
    </dgm:pt>
    <dgm:pt modelId="{886842C6-3EFC-4BE7-B417-415595758830}" type="parTrans" cxnId="{66B49C6C-FAFD-47B4-BF22-05A295C23D4E}">
      <dgm:prSet/>
      <dgm:spPr/>
      <dgm:t>
        <a:bodyPr/>
        <a:lstStyle/>
        <a:p>
          <a:endParaRPr lang="en-US">
            <a:solidFill>
              <a:schemeClr val="bg1"/>
            </a:solidFill>
          </a:endParaRPr>
        </a:p>
      </dgm:t>
    </dgm:pt>
    <dgm:pt modelId="{B407F4C3-8FC9-4E91-A0EC-6B33713CC9A5}" type="sibTrans" cxnId="{66B49C6C-FAFD-47B4-BF22-05A295C23D4E}">
      <dgm:prSet/>
      <dgm:spPr/>
      <dgm:t>
        <a:bodyPr/>
        <a:lstStyle/>
        <a:p>
          <a:endParaRPr lang="en-US">
            <a:solidFill>
              <a:schemeClr val="bg1"/>
            </a:solidFill>
          </a:endParaRPr>
        </a:p>
      </dgm:t>
    </dgm:pt>
    <dgm:pt modelId="{332BC85C-1CF3-4F8F-ACB7-5B6D53744AE1}">
      <dgm:prSet phldr="0"/>
      <dgm:spPr/>
      <dgm:t>
        <a:bodyPr/>
        <a:lstStyle/>
        <a:p>
          <a:r>
            <a:rPr lang="en-US" b="0">
              <a:solidFill>
                <a:schemeClr val="bg1"/>
              </a:solidFill>
              <a:latin typeface="Tenorite" pitchFamily="2" charset="0"/>
            </a:rPr>
            <a:t>UF Decal will be mailed out</a:t>
          </a:r>
        </a:p>
      </dgm:t>
    </dgm:pt>
    <dgm:pt modelId="{99F218FD-90FE-450E-A368-B3E3677E74E8}" type="parTrans" cxnId="{2617C475-F537-46A6-ADE1-4EB764853601}">
      <dgm:prSet/>
      <dgm:spPr/>
      <dgm:t>
        <a:bodyPr/>
        <a:lstStyle/>
        <a:p>
          <a:endParaRPr lang="en-US">
            <a:solidFill>
              <a:schemeClr val="bg1"/>
            </a:solidFill>
          </a:endParaRPr>
        </a:p>
      </dgm:t>
    </dgm:pt>
    <dgm:pt modelId="{8D1CC686-B05C-4470-A959-236CC9C8BB70}" type="sibTrans" cxnId="{2617C475-F537-46A6-ADE1-4EB764853601}">
      <dgm:prSet/>
      <dgm:spPr/>
      <dgm:t>
        <a:bodyPr/>
        <a:lstStyle/>
        <a:p>
          <a:endParaRPr lang="en-US">
            <a:solidFill>
              <a:schemeClr val="bg1"/>
            </a:solidFill>
          </a:endParaRPr>
        </a:p>
      </dgm:t>
    </dgm:pt>
    <dgm:pt modelId="{8B9AF88A-E1F7-4D3A-905F-87228D6A8655}">
      <dgm:prSet phldr="0"/>
      <dgm:spPr/>
      <dgm:t>
        <a:bodyPr/>
        <a:lstStyle/>
        <a:p>
          <a:pPr>
            <a:defRPr b="1"/>
          </a:pPr>
          <a:r>
            <a:rPr lang="en-US" b="1">
              <a:solidFill>
                <a:schemeClr val="bg1"/>
              </a:solidFill>
              <a:latin typeface="Tenorite" pitchFamily="2" charset="0"/>
            </a:rPr>
            <a:t>Decal Placement</a:t>
          </a:r>
        </a:p>
      </dgm:t>
    </dgm:pt>
    <dgm:pt modelId="{933A8FED-7B84-4ED0-B6AA-2EE26A89B8EA}" type="parTrans" cxnId="{E1474FF3-8E3C-4B30-985C-CE88BA0FE324}">
      <dgm:prSet/>
      <dgm:spPr/>
      <dgm:t>
        <a:bodyPr/>
        <a:lstStyle/>
        <a:p>
          <a:endParaRPr lang="en-US">
            <a:solidFill>
              <a:schemeClr val="bg1"/>
            </a:solidFill>
          </a:endParaRPr>
        </a:p>
      </dgm:t>
    </dgm:pt>
    <dgm:pt modelId="{F11DD6EC-352C-4A0E-84AA-FEBE2F06BCF9}" type="sibTrans" cxnId="{E1474FF3-8E3C-4B30-985C-CE88BA0FE324}">
      <dgm:prSet/>
      <dgm:spPr/>
      <dgm:t>
        <a:bodyPr/>
        <a:lstStyle/>
        <a:p>
          <a:endParaRPr lang="en-US">
            <a:solidFill>
              <a:schemeClr val="bg1"/>
            </a:solidFill>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2"/>
        </a:solidFill>
      </dgm:spPr>
    </dgm:pt>
    <dgm:pt modelId="{5B7FC7CF-F58D-48D5-8BCC-38D6EE87890B}" type="pres">
      <dgm:prSet presAssocID="{58FF46FB-368D-4E9C-A650-0513B8879DA8}" presName="Ellipse" presStyleLbl="fgAcc1" presStyleIdx="1" presStyleCnt="6"/>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a:solidFill>
          <a:schemeClr val="accent2"/>
        </a:solidFill>
      </dgm:spPr>
    </dgm:pt>
    <dgm:pt modelId="{B1A1A837-F261-404B-A808-B2F4154CE8A2}" type="pres">
      <dgm:prSet presAssocID="{D05E1923-5021-40F7-B4EF-E582E23A699D}" presName="Ellipse" presStyleLbl="fgAcc1" presStyleIdx="2" presStyleCnt="6"/>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ScaleX="85387">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2"/>
        </a:solidFill>
      </dgm:spPr>
    </dgm:pt>
    <dgm:pt modelId="{5D519322-C1DD-47AE-92C0-13575134BC76}" type="pres">
      <dgm:prSet presAssocID="{FA8F44BD-C8C7-462C-9756-1EC498E86842}" presName="Ellipse" presStyleLbl="fgAcc1" presStyleIdx="3" presStyleCnt="6"/>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custScaleX="85387" custLinFactNeighborX="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a:solidFill>
          <a:schemeClr val="accent2"/>
        </a:solidFill>
      </dgm:spPr>
    </dgm:pt>
    <dgm:pt modelId="{515AAB83-BD07-4B9E-9A3B-858C0B126F9C}" type="pres">
      <dgm:prSet presAssocID="{8BAB5E6F-A65E-41DB-A296-0818B0E49F7C}" presName="Ellipse" presStyleLbl="fgAcc1" presStyleIdx="4" presStyleCnt="6"/>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custScaleX="85387">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2"/>
        </a:solidFill>
      </dgm:spPr>
    </dgm:pt>
    <dgm:pt modelId="{A22B1C16-7FF0-4DBE-B32E-E43FEB1E2EAC}" type="pres">
      <dgm:prSet presAssocID="{8B9AF88A-E1F7-4D3A-905F-87228D6A8655}" presName="Ellipse" presStyleLbl="fgAcc1" presStyleIdx="5" presStyleCnt="6"/>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custScaleX="85387">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EB968-9D88-4FB7-8980-65FFAA96F0FC}">
      <dsp:nvSpPr>
        <dsp:cNvPr id="0" name=""/>
        <dsp:cNvSpPr/>
      </dsp:nvSpPr>
      <dsp:spPr>
        <a:xfrm>
          <a:off x="688014" y="429614"/>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0A85B5-9D3E-4703-8D8F-49504560C574}">
      <dsp:nvSpPr>
        <dsp:cNvPr id="0" name=""/>
        <dsp:cNvSpPr/>
      </dsp:nvSpPr>
      <dsp:spPr>
        <a:xfrm>
          <a:off x="1112139" y="85373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733F0-AC7B-4414-9370-EA50EDDCF589}">
      <dsp:nvSpPr>
        <dsp:cNvPr id="0" name=""/>
        <dsp:cNvSpPr/>
      </dsp:nvSpPr>
      <dsp:spPr>
        <a:xfrm>
          <a:off x="51826"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Monthly</a:t>
          </a:r>
        </a:p>
      </dsp:txBody>
      <dsp:txXfrm>
        <a:off x="51826" y="3039614"/>
        <a:ext cx="3262500" cy="720000"/>
      </dsp:txXfrm>
    </dsp:sp>
    <dsp:sp modelId="{10E9C026-34DD-4BB8-811E-3E86CCFAFEBC}">
      <dsp:nvSpPr>
        <dsp:cNvPr id="0" name=""/>
        <dsp:cNvSpPr/>
      </dsp:nvSpPr>
      <dsp:spPr>
        <a:xfrm>
          <a:off x="4521452" y="429614"/>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644943-496C-475F-BDB9-3B44B84FCF0F}">
      <dsp:nvSpPr>
        <dsp:cNvPr id="0" name=""/>
        <dsp:cNvSpPr/>
      </dsp:nvSpPr>
      <dsp:spPr>
        <a:xfrm>
          <a:off x="4945577" y="85373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A6A9D-025F-4FDF-AFAB-17218A2A0579}">
      <dsp:nvSpPr>
        <dsp:cNvPr id="0" name=""/>
        <dsp:cNvSpPr/>
      </dsp:nvSpPr>
      <dsp:spPr>
        <a:xfrm>
          <a:off x="3885264"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Adjustments</a:t>
          </a:r>
        </a:p>
      </dsp:txBody>
      <dsp:txXfrm>
        <a:off x="3885264" y="3039614"/>
        <a:ext cx="3262500" cy="720000"/>
      </dsp:txXfrm>
    </dsp:sp>
    <dsp:sp modelId="{D8FD1012-4A24-45A9-970D-818F0F87197B}">
      <dsp:nvSpPr>
        <dsp:cNvPr id="0" name=""/>
        <dsp:cNvSpPr/>
      </dsp:nvSpPr>
      <dsp:spPr>
        <a:xfrm>
          <a:off x="8354889" y="429614"/>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922A3-6D83-4354-99FE-BB5C40A5DB3C}">
      <dsp:nvSpPr>
        <dsp:cNvPr id="0" name=""/>
        <dsp:cNvSpPr/>
      </dsp:nvSpPr>
      <dsp:spPr>
        <a:xfrm>
          <a:off x="8779014" y="853739"/>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01F4D-DC09-4FA0-B6A4-9D36F676E048}">
      <dsp:nvSpPr>
        <dsp:cNvPr id="0" name=""/>
        <dsp:cNvSpPr/>
      </dsp:nvSpPr>
      <dsp:spPr>
        <a:xfrm>
          <a:off x="7718702" y="30396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Balance</a:t>
          </a:r>
        </a:p>
      </dsp:txBody>
      <dsp:txXfrm>
        <a:off x="7718702" y="3039614"/>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00F2F-2DAD-47F8-8554-7221B71D262A}">
      <dsp:nvSpPr>
        <dsp:cNvPr id="0" name=""/>
        <dsp:cNvSpPr/>
      </dsp:nvSpPr>
      <dsp:spPr>
        <a:xfrm>
          <a:off x="201649" y="1043"/>
          <a:ext cx="3234791" cy="19408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tx1"/>
              </a:solidFill>
            </a:rPr>
            <a:t>Mistakes</a:t>
          </a:r>
        </a:p>
      </dsp:txBody>
      <dsp:txXfrm>
        <a:off x="201649" y="1043"/>
        <a:ext cx="3234791" cy="1940874"/>
      </dsp:txXfrm>
    </dsp:sp>
    <dsp:sp modelId="{828A6E5D-ED8D-4A74-9756-C5C731F8884D}">
      <dsp:nvSpPr>
        <dsp:cNvPr id="0" name=""/>
        <dsp:cNvSpPr/>
      </dsp:nvSpPr>
      <dsp:spPr>
        <a:xfrm>
          <a:off x="3759919" y="1043"/>
          <a:ext cx="3234791" cy="19408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Discrepancies</a:t>
          </a:r>
        </a:p>
      </dsp:txBody>
      <dsp:txXfrm>
        <a:off x="3759919" y="1043"/>
        <a:ext cx="3234791" cy="1940874"/>
      </dsp:txXfrm>
    </dsp:sp>
    <dsp:sp modelId="{33D56D8A-23AE-4391-992B-F10AA2547EDB}">
      <dsp:nvSpPr>
        <dsp:cNvPr id="0" name=""/>
        <dsp:cNvSpPr/>
      </dsp:nvSpPr>
      <dsp:spPr>
        <a:xfrm>
          <a:off x="7318189" y="1043"/>
          <a:ext cx="3234791" cy="19408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Fraud</a:t>
          </a:r>
        </a:p>
      </dsp:txBody>
      <dsp:txXfrm>
        <a:off x="7318189" y="1043"/>
        <a:ext cx="3234791" cy="1940874"/>
      </dsp:txXfrm>
    </dsp:sp>
    <dsp:sp modelId="{94DF6109-7A04-4509-B17E-B156D755110A}">
      <dsp:nvSpPr>
        <dsp:cNvPr id="0" name=""/>
        <dsp:cNvSpPr/>
      </dsp:nvSpPr>
      <dsp:spPr>
        <a:xfrm>
          <a:off x="201649" y="2265397"/>
          <a:ext cx="3234791" cy="19408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Proactive</a:t>
          </a:r>
        </a:p>
      </dsp:txBody>
      <dsp:txXfrm>
        <a:off x="201649" y="2265397"/>
        <a:ext cx="3234791" cy="1940874"/>
      </dsp:txXfrm>
    </dsp:sp>
    <dsp:sp modelId="{FFBF6AA8-C2EB-4F43-8A78-647CAD73C76D}">
      <dsp:nvSpPr>
        <dsp:cNvPr id="0" name=""/>
        <dsp:cNvSpPr/>
      </dsp:nvSpPr>
      <dsp:spPr>
        <a:xfrm>
          <a:off x="3759919" y="2265397"/>
          <a:ext cx="3234791" cy="194087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Provide Guidance</a:t>
          </a:r>
        </a:p>
      </dsp:txBody>
      <dsp:txXfrm>
        <a:off x="3759919" y="2265397"/>
        <a:ext cx="3234791" cy="1940874"/>
      </dsp:txXfrm>
    </dsp:sp>
    <dsp:sp modelId="{EA49C79E-A0D0-48A9-AD6E-DF45F6AC8186}">
      <dsp:nvSpPr>
        <dsp:cNvPr id="0" name=""/>
        <dsp:cNvSpPr/>
      </dsp:nvSpPr>
      <dsp:spPr>
        <a:xfrm>
          <a:off x="7318189" y="2265397"/>
          <a:ext cx="3234791" cy="19408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tx1"/>
              </a:solidFill>
            </a:rPr>
            <a:t>Potentially Impact Growth</a:t>
          </a:r>
        </a:p>
      </dsp:txBody>
      <dsp:txXfrm>
        <a:off x="7318189" y="2265397"/>
        <a:ext cx="3234791" cy="1940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DD00-3580-4913-A623-171E7AD8CB55}">
      <dsp:nvSpPr>
        <dsp:cNvPr id="0" name=""/>
        <dsp:cNvSpPr/>
      </dsp:nvSpPr>
      <dsp:spPr>
        <a:xfrm>
          <a:off x="0" y="10754"/>
          <a:ext cx="4841076"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An Encumbrance holds the funds, making them unavailable to spend.</a:t>
          </a:r>
          <a:r>
            <a:rPr lang="en-US" sz="2300" kern="1200">
              <a:latin typeface="Avenir Next LT Pro"/>
            </a:rPr>
            <a:t> Examples:</a:t>
          </a:r>
          <a:endParaRPr lang="en-US" sz="2300" kern="1200"/>
        </a:p>
      </dsp:txBody>
      <dsp:txXfrm>
        <a:off x="61741" y="72495"/>
        <a:ext cx="4717594" cy="1141288"/>
      </dsp:txXfrm>
    </dsp:sp>
    <dsp:sp modelId="{2A77D2E8-DA3C-4BD7-A0B8-578F25AC499F}">
      <dsp:nvSpPr>
        <dsp:cNvPr id="0" name=""/>
        <dsp:cNvSpPr/>
      </dsp:nvSpPr>
      <dsp:spPr>
        <a:xfrm>
          <a:off x="0" y="1341764"/>
          <a:ext cx="4841076"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Purchase Orders </a:t>
          </a:r>
        </a:p>
      </dsp:txBody>
      <dsp:txXfrm>
        <a:off x="61741" y="1403505"/>
        <a:ext cx="4717594" cy="1141288"/>
      </dsp:txXfrm>
    </dsp:sp>
    <dsp:sp modelId="{81283596-196B-4A3E-AFC5-7BC75922A17F}">
      <dsp:nvSpPr>
        <dsp:cNvPr id="0" name=""/>
        <dsp:cNvSpPr/>
      </dsp:nvSpPr>
      <dsp:spPr>
        <a:xfrm>
          <a:off x="0" y="2656556"/>
          <a:ext cx="4841076"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Travel Requests</a:t>
          </a:r>
        </a:p>
      </dsp:txBody>
      <dsp:txXfrm>
        <a:off x="61741" y="2718297"/>
        <a:ext cx="4717594" cy="1141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892456" cy="431389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rtl="0">
            <a:lnSpc>
              <a:spcPct val="90000"/>
            </a:lnSpc>
            <a:spcBef>
              <a:spcPct val="0"/>
            </a:spcBef>
            <a:spcAft>
              <a:spcPct val="35000"/>
            </a:spcAft>
            <a:buNone/>
          </a:pPr>
          <a:r>
            <a:rPr lang="en-US" sz="2000" b="1" kern="1200">
              <a:latin typeface="Tenorite" pitchFamily="2" charset="0"/>
            </a:rPr>
            <a:t>Documents</a:t>
          </a:r>
        </a:p>
        <a:p>
          <a:pPr marL="0" lvl="1" indent="-114300" algn="ctr" defTabSz="622300">
            <a:lnSpc>
              <a:spcPct val="90000"/>
            </a:lnSpc>
            <a:spcBef>
              <a:spcPct val="0"/>
            </a:spcBef>
            <a:spcAft>
              <a:spcPct val="15000"/>
            </a:spcAft>
            <a:buNone/>
          </a:pPr>
          <a:r>
            <a:rPr lang="en-US" sz="1400" kern="1200">
              <a:latin typeface="Tenorite" pitchFamily="2" charset="0"/>
            </a:rPr>
            <a:t>Detailed Receipts</a:t>
          </a:r>
        </a:p>
        <a:p>
          <a:pPr marL="0" lvl="1" indent="-114300" algn="ctr" defTabSz="622300">
            <a:lnSpc>
              <a:spcPct val="90000"/>
            </a:lnSpc>
            <a:spcBef>
              <a:spcPct val="0"/>
            </a:spcBef>
            <a:spcAft>
              <a:spcPct val="15000"/>
            </a:spcAft>
            <a:buNone/>
          </a:pPr>
          <a:endParaRPr lang="en-US" sz="1400" kern="1200">
            <a:latin typeface="Tenorite" pitchFamily="2" charset="0"/>
          </a:endParaRPr>
        </a:p>
        <a:p>
          <a:pPr marL="0" lvl="1" indent="-114300" algn="ctr" defTabSz="622300">
            <a:lnSpc>
              <a:spcPct val="90000"/>
            </a:lnSpc>
            <a:spcBef>
              <a:spcPct val="0"/>
            </a:spcBef>
            <a:spcAft>
              <a:spcPct val="15000"/>
            </a:spcAft>
            <a:buNone/>
          </a:pPr>
          <a:r>
            <a:rPr lang="en-US" sz="1400" kern="1200">
              <a:latin typeface="Tenorite" pitchFamily="2" charset="0"/>
            </a:rPr>
            <a:t>Agenda/Itinerary</a:t>
          </a:r>
        </a:p>
        <a:p>
          <a:pPr marL="0" lvl="1" indent="-114300" algn="ctr" defTabSz="622300">
            <a:lnSpc>
              <a:spcPct val="90000"/>
            </a:lnSpc>
            <a:spcBef>
              <a:spcPct val="0"/>
            </a:spcBef>
            <a:spcAft>
              <a:spcPct val="15000"/>
            </a:spcAft>
            <a:buNone/>
          </a:pPr>
          <a:endParaRPr lang="en-US" sz="1400" kern="1200">
            <a:latin typeface="Tenorite" pitchFamily="2" charset="0"/>
          </a:endParaRPr>
        </a:p>
        <a:p>
          <a:pPr marL="0" lvl="1" indent="-114300" algn="ctr" defTabSz="622300">
            <a:lnSpc>
              <a:spcPct val="90000"/>
            </a:lnSpc>
            <a:spcBef>
              <a:spcPct val="0"/>
            </a:spcBef>
            <a:spcAft>
              <a:spcPct val="15000"/>
            </a:spcAft>
            <a:buNone/>
          </a:pPr>
          <a:r>
            <a:rPr lang="en-US" sz="1400" kern="1200">
              <a:latin typeface="Tenorite" pitchFamily="2" charset="0"/>
            </a:rPr>
            <a:t>List of Attendees</a:t>
          </a:r>
        </a:p>
        <a:p>
          <a:pPr marL="0" lvl="1" indent="-114300" algn="ctr" defTabSz="622300">
            <a:lnSpc>
              <a:spcPct val="90000"/>
            </a:lnSpc>
            <a:spcBef>
              <a:spcPct val="0"/>
            </a:spcBef>
            <a:spcAft>
              <a:spcPct val="15000"/>
            </a:spcAft>
            <a:buNone/>
          </a:pPr>
          <a:endParaRPr lang="en-US" sz="1400" kern="1200">
            <a:latin typeface="Tenorite" pitchFamily="2" charset="0"/>
          </a:endParaRPr>
        </a:p>
        <a:p>
          <a:pPr marL="0" lvl="1" indent="-114300" algn="ctr" defTabSz="622300">
            <a:lnSpc>
              <a:spcPct val="90000"/>
            </a:lnSpc>
            <a:spcBef>
              <a:spcPct val="0"/>
            </a:spcBef>
            <a:spcAft>
              <a:spcPct val="15000"/>
            </a:spcAft>
            <a:buNone/>
          </a:pPr>
          <a:r>
            <a:rPr lang="en-US" sz="1400" kern="1200">
              <a:latin typeface="Tenorite" pitchFamily="2" charset="0"/>
            </a:rPr>
            <a:t>Financial Approval Email</a:t>
          </a:r>
        </a:p>
      </dsp:txBody>
      <dsp:txXfrm>
        <a:off x="0" y="1725558"/>
        <a:ext cx="1892456" cy="1725558"/>
      </dsp:txXfrm>
    </dsp:sp>
    <dsp:sp modelId="{A126BA88-D0F9-AF4A-A7BA-0638E32B45F8}">
      <dsp:nvSpPr>
        <dsp:cNvPr id="0" name=""/>
        <dsp:cNvSpPr/>
      </dsp:nvSpPr>
      <dsp:spPr>
        <a:xfrm>
          <a:off x="492960" y="523829"/>
          <a:ext cx="906534" cy="906534"/>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946788" y="0"/>
          <a:ext cx="1892456" cy="431389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b="1" kern="1200">
              <a:latin typeface="Tenorite" pitchFamily="2" charset="0"/>
            </a:rPr>
            <a:t>Business Purpose</a:t>
          </a:r>
        </a:p>
        <a:p>
          <a:pPr marL="0" lvl="1" indent="-114300" algn="ctr" defTabSz="622300">
            <a:lnSpc>
              <a:spcPct val="90000"/>
            </a:lnSpc>
            <a:spcBef>
              <a:spcPct val="0"/>
            </a:spcBef>
            <a:spcAft>
              <a:spcPct val="15000"/>
            </a:spcAft>
            <a:buNone/>
          </a:pPr>
          <a:r>
            <a:rPr lang="en-US" sz="1400" kern="1200">
              <a:latin typeface="Tenorite" pitchFamily="2" charset="0"/>
            </a:rPr>
            <a:t>Align with UF/IFAS Extension’s mission?</a:t>
          </a:r>
        </a:p>
        <a:p>
          <a:pPr marL="0" lvl="1" indent="-114300" algn="ctr" defTabSz="622300">
            <a:lnSpc>
              <a:spcPct val="90000"/>
            </a:lnSpc>
            <a:spcBef>
              <a:spcPct val="0"/>
            </a:spcBef>
            <a:spcAft>
              <a:spcPct val="15000"/>
            </a:spcAft>
            <a:buNone/>
          </a:pPr>
          <a:endParaRPr lang="en-US" sz="1400" kern="1200">
            <a:latin typeface="Tenorite" pitchFamily="2" charset="0"/>
          </a:endParaRPr>
        </a:p>
        <a:p>
          <a:pPr marL="0" lvl="1" indent="-114300" algn="ctr" defTabSz="622300">
            <a:lnSpc>
              <a:spcPct val="90000"/>
            </a:lnSpc>
            <a:spcBef>
              <a:spcPct val="0"/>
            </a:spcBef>
            <a:spcAft>
              <a:spcPct val="15000"/>
            </a:spcAft>
            <a:buNone/>
          </a:pPr>
          <a:r>
            <a:rPr lang="en-US" sz="1400" kern="1200">
              <a:latin typeface="Tenorite" pitchFamily="2" charset="0"/>
            </a:rPr>
            <a:t>Program area/scope of job duties?  </a:t>
          </a:r>
        </a:p>
        <a:p>
          <a:pPr marL="0" lvl="1" indent="-114300" algn="ctr" defTabSz="622300">
            <a:lnSpc>
              <a:spcPct val="90000"/>
            </a:lnSpc>
            <a:spcBef>
              <a:spcPct val="0"/>
            </a:spcBef>
            <a:spcAft>
              <a:spcPct val="15000"/>
            </a:spcAft>
            <a:buNone/>
          </a:pPr>
          <a:endParaRPr lang="en-US" sz="1400" kern="1200">
            <a:latin typeface="Tenorite" pitchFamily="2" charset="0"/>
          </a:endParaRPr>
        </a:p>
        <a:p>
          <a:pPr marL="0" lvl="1" indent="-114300" algn="ctr" defTabSz="622300">
            <a:lnSpc>
              <a:spcPct val="90000"/>
            </a:lnSpc>
            <a:spcBef>
              <a:spcPct val="0"/>
            </a:spcBef>
            <a:spcAft>
              <a:spcPct val="15000"/>
            </a:spcAft>
            <a:buNone/>
          </a:pPr>
          <a:r>
            <a:rPr lang="en-US" sz="1400" kern="1200">
              <a:latin typeface="Tenorite" pitchFamily="2" charset="0"/>
            </a:rPr>
            <a:t>Do not merely restate the purchase</a:t>
          </a:r>
        </a:p>
      </dsp:txBody>
      <dsp:txXfrm>
        <a:off x="1946788" y="1725558"/>
        <a:ext cx="1892456" cy="1725558"/>
      </dsp:txXfrm>
    </dsp:sp>
    <dsp:sp modelId="{EFEB790C-BD5C-F54D-9993-F81422A8AD8E}">
      <dsp:nvSpPr>
        <dsp:cNvPr id="0" name=""/>
        <dsp:cNvSpPr/>
      </dsp:nvSpPr>
      <dsp:spPr>
        <a:xfrm>
          <a:off x="2442190" y="523829"/>
          <a:ext cx="906534" cy="906534"/>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3901903" y="0"/>
          <a:ext cx="1892456" cy="431389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ctr" defTabSz="889000">
            <a:lnSpc>
              <a:spcPct val="90000"/>
            </a:lnSpc>
            <a:spcBef>
              <a:spcPct val="0"/>
            </a:spcBef>
            <a:spcAft>
              <a:spcPct val="35000"/>
            </a:spcAft>
            <a:buNone/>
          </a:pPr>
          <a:r>
            <a:rPr lang="en-US" sz="2000" b="1" kern="1200">
              <a:latin typeface="Tenorite" pitchFamily="2" charset="0"/>
            </a:rPr>
            <a:t>Allowable</a:t>
          </a:r>
        </a:p>
        <a:p>
          <a:pPr marL="0" lvl="0" indent="0" algn="ctr" defTabSz="889000">
            <a:lnSpc>
              <a:spcPct val="90000"/>
            </a:lnSpc>
            <a:spcBef>
              <a:spcPct val="0"/>
            </a:spcBef>
            <a:spcAft>
              <a:spcPct val="35000"/>
            </a:spcAft>
            <a:buNone/>
          </a:pPr>
          <a:r>
            <a:rPr lang="en-US" sz="1400" kern="1200">
              <a:latin typeface="Tenorite" pitchFamily="2" charset="0"/>
            </a:rPr>
            <a:t>Pass the sniff test?</a:t>
          </a:r>
        </a:p>
        <a:p>
          <a:pPr marL="0" lvl="0" indent="0" algn="ctr" defTabSz="889000">
            <a:lnSpc>
              <a:spcPct val="90000"/>
            </a:lnSpc>
            <a:spcBef>
              <a:spcPct val="0"/>
            </a:spcBef>
            <a:spcAft>
              <a:spcPct val="35000"/>
            </a:spcAft>
            <a:buNone/>
          </a:pPr>
          <a:r>
            <a:rPr lang="en-US" sz="1400" kern="1200">
              <a:latin typeface="Tenorite" pitchFamily="2" charset="0"/>
            </a:rPr>
            <a:t>Educational Purpose  </a:t>
          </a:r>
        </a:p>
        <a:p>
          <a:pPr marL="0" lvl="0" indent="0" algn="ctr" defTabSz="889000">
            <a:lnSpc>
              <a:spcPct val="90000"/>
            </a:lnSpc>
            <a:spcBef>
              <a:spcPct val="0"/>
            </a:spcBef>
            <a:spcAft>
              <a:spcPct val="35000"/>
            </a:spcAft>
            <a:buNone/>
          </a:pPr>
          <a:r>
            <a:rPr lang="en-US" sz="1400" kern="1200">
              <a:latin typeface="Tenorite" pitchFamily="2" charset="0"/>
            </a:rPr>
            <a:t>Basic needs that assist with job duties.</a:t>
          </a:r>
        </a:p>
        <a:p>
          <a:pPr marL="0" lvl="0" indent="0" algn="ctr" defTabSz="889000">
            <a:lnSpc>
              <a:spcPct val="90000"/>
            </a:lnSpc>
            <a:spcBef>
              <a:spcPct val="0"/>
            </a:spcBef>
            <a:spcAft>
              <a:spcPct val="35000"/>
            </a:spcAft>
            <a:buNone/>
          </a:pPr>
          <a:r>
            <a:rPr lang="en-US" sz="1400" kern="1200">
              <a:latin typeface="Tenorite" pitchFamily="2" charset="0"/>
            </a:rPr>
            <a:t>Shop in marketplace</a:t>
          </a:r>
        </a:p>
        <a:p>
          <a:pPr marL="0" lvl="1" indent="-114300" algn="ctr" defTabSz="622300">
            <a:lnSpc>
              <a:spcPct val="90000"/>
            </a:lnSpc>
            <a:spcBef>
              <a:spcPct val="0"/>
            </a:spcBef>
            <a:spcAft>
              <a:spcPct val="15000"/>
            </a:spcAft>
            <a:buNone/>
          </a:pPr>
          <a:endParaRPr lang="en-US" sz="1400" kern="1200">
            <a:latin typeface="Tenorite" pitchFamily="2" charset="0"/>
          </a:endParaRPr>
        </a:p>
      </dsp:txBody>
      <dsp:txXfrm>
        <a:off x="3901903" y="1725558"/>
        <a:ext cx="1892456" cy="1725558"/>
      </dsp:txXfrm>
    </dsp:sp>
    <dsp:sp modelId="{CC076D56-4BB0-7246-9039-788AB439DAF0}">
      <dsp:nvSpPr>
        <dsp:cNvPr id="0" name=""/>
        <dsp:cNvSpPr/>
      </dsp:nvSpPr>
      <dsp:spPr>
        <a:xfrm>
          <a:off x="4391420" y="523829"/>
          <a:ext cx="906534" cy="906534"/>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5847689" y="0"/>
          <a:ext cx="1892456" cy="431389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indent="0" algn="ctr" defTabSz="889000">
            <a:lnSpc>
              <a:spcPct val="90000"/>
            </a:lnSpc>
            <a:spcBef>
              <a:spcPct val="0"/>
            </a:spcBef>
            <a:spcAft>
              <a:spcPct val="35000"/>
            </a:spcAft>
            <a:buNone/>
          </a:pPr>
          <a:r>
            <a:rPr lang="en-US" sz="2000" b="1" kern="1200">
              <a:latin typeface="Tenorite" pitchFamily="2" charset="0"/>
            </a:rPr>
            <a:t>Not Allowable</a:t>
          </a:r>
        </a:p>
        <a:p>
          <a:pPr marL="0" lvl="1" indent="-114300" algn="ctr" defTabSz="622300" rtl="0">
            <a:lnSpc>
              <a:spcPct val="90000"/>
            </a:lnSpc>
            <a:spcBef>
              <a:spcPct val="0"/>
            </a:spcBef>
            <a:spcAft>
              <a:spcPct val="15000"/>
            </a:spcAft>
            <a:buNone/>
          </a:pPr>
          <a:r>
            <a:rPr lang="en-US" sz="1400" kern="1200">
              <a:latin typeface="Tenorite" pitchFamily="2" charset="0"/>
            </a:rPr>
            <a:t>Personal in Nature</a:t>
          </a:r>
        </a:p>
        <a:p>
          <a:pPr marL="0" lvl="1" indent="-114300" algn="ctr" defTabSz="622300" rtl="0">
            <a:lnSpc>
              <a:spcPct val="90000"/>
            </a:lnSpc>
            <a:spcBef>
              <a:spcPct val="0"/>
            </a:spcBef>
            <a:spcAft>
              <a:spcPct val="15000"/>
            </a:spcAft>
            <a:buNone/>
          </a:pPr>
          <a:endParaRPr lang="en-US" sz="1400" kern="1200">
            <a:latin typeface="Tenorite" pitchFamily="2" charset="0"/>
          </a:endParaRPr>
        </a:p>
        <a:p>
          <a:pPr marL="0" lvl="1" indent="-114300" algn="ctr" defTabSz="622300" rtl="0">
            <a:lnSpc>
              <a:spcPct val="90000"/>
            </a:lnSpc>
            <a:spcBef>
              <a:spcPct val="0"/>
            </a:spcBef>
            <a:spcAft>
              <a:spcPct val="15000"/>
            </a:spcAft>
            <a:buNone/>
          </a:pPr>
          <a:r>
            <a:rPr lang="en-US" sz="1400" kern="1200">
              <a:latin typeface="Tenorite" pitchFamily="2" charset="0"/>
            </a:rPr>
            <a:t>Gifts</a:t>
          </a:r>
        </a:p>
        <a:p>
          <a:pPr marL="0" lvl="1" indent="-114300" algn="ctr" defTabSz="622300" rtl="0">
            <a:lnSpc>
              <a:spcPct val="90000"/>
            </a:lnSpc>
            <a:spcBef>
              <a:spcPct val="0"/>
            </a:spcBef>
            <a:spcAft>
              <a:spcPct val="15000"/>
            </a:spcAft>
            <a:buNone/>
          </a:pPr>
          <a:endParaRPr lang="en-US" sz="1400" kern="1200">
            <a:latin typeface="Tenorite" pitchFamily="2" charset="0"/>
          </a:endParaRPr>
        </a:p>
        <a:p>
          <a:pPr marL="0" lvl="1" indent="-114300" algn="ctr" defTabSz="622300" rtl="0">
            <a:lnSpc>
              <a:spcPct val="90000"/>
            </a:lnSpc>
            <a:spcBef>
              <a:spcPct val="0"/>
            </a:spcBef>
            <a:spcAft>
              <a:spcPct val="15000"/>
            </a:spcAft>
            <a:buNone/>
          </a:pPr>
          <a:r>
            <a:rPr lang="en-US" sz="1400" kern="1200">
              <a:latin typeface="Tenorite" pitchFamily="2" charset="0"/>
            </a:rPr>
            <a:t>No clear business purpose</a:t>
          </a:r>
        </a:p>
        <a:p>
          <a:pPr marL="0" lvl="1" indent="-114300" algn="ctr" defTabSz="622300" rtl="0">
            <a:lnSpc>
              <a:spcPct val="90000"/>
            </a:lnSpc>
            <a:spcBef>
              <a:spcPct val="0"/>
            </a:spcBef>
            <a:spcAft>
              <a:spcPct val="15000"/>
            </a:spcAft>
            <a:buNone/>
          </a:pPr>
          <a:endParaRPr lang="en-US" sz="1400" kern="1200">
            <a:latin typeface="Tenorite" pitchFamily="2" charset="0"/>
          </a:endParaRPr>
        </a:p>
        <a:p>
          <a:pPr marL="0" lvl="1" indent="-114300" algn="ctr" defTabSz="622300" rtl="0">
            <a:lnSpc>
              <a:spcPct val="90000"/>
            </a:lnSpc>
            <a:spcBef>
              <a:spcPct val="0"/>
            </a:spcBef>
            <a:spcAft>
              <a:spcPct val="15000"/>
            </a:spcAft>
            <a:buNone/>
          </a:pPr>
          <a:r>
            <a:rPr lang="en-US" sz="1400" kern="1200">
              <a:latin typeface="Tenorite" pitchFamily="2" charset="0"/>
            </a:rPr>
            <a:t>Unsafe</a:t>
          </a:r>
        </a:p>
      </dsp:txBody>
      <dsp:txXfrm>
        <a:off x="5847689" y="1725558"/>
        <a:ext cx="1892456" cy="1725558"/>
      </dsp:txXfrm>
    </dsp:sp>
    <dsp:sp modelId="{FDF2BC93-305C-D94B-A6C2-ED9CE7F40C2F}">
      <dsp:nvSpPr>
        <dsp:cNvPr id="0" name=""/>
        <dsp:cNvSpPr/>
      </dsp:nvSpPr>
      <dsp:spPr>
        <a:xfrm>
          <a:off x="6340649" y="523829"/>
          <a:ext cx="906534" cy="906534"/>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7796918" y="0"/>
          <a:ext cx="1892456" cy="4313895"/>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ctr" defTabSz="889000">
            <a:lnSpc>
              <a:spcPct val="90000"/>
            </a:lnSpc>
            <a:spcBef>
              <a:spcPct val="0"/>
            </a:spcBef>
            <a:spcAft>
              <a:spcPct val="35000"/>
            </a:spcAft>
            <a:buNone/>
          </a:pPr>
          <a:r>
            <a:rPr lang="en-US" sz="2000" b="1" kern="1200">
              <a:latin typeface="Tenorite" pitchFamily="2" charset="0"/>
            </a:rPr>
            <a:t>Full Chartfield</a:t>
          </a:r>
        </a:p>
        <a:p>
          <a:pPr marL="0" lvl="1" indent="-114300" algn="ctr" defTabSz="622300" rtl="0">
            <a:lnSpc>
              <a:spcPct val="90000"/>
            </a:lnSpc>
            <a:spcBef>
              <a:spcPct val="0"/>
            </a:spcBef>
            <a:spcAft>
              <a:spcPct val="15000"/>
            </a:spcAft>
            <a:buNone/>
          </a:pPr>
          <a:r>
            <a:rPr lang="en-US" sz="1400" kern="1200">
              <a:latin typeface="Tenorite" pitchFamily="2" charset="0"/>
            </a:rPr>
            <a:t>99% of the time we need to know what Chartfield will be used.</a:t>
          </a:r>
        </a:p>
      </dsp:txBody>
      <dsp:txXfrm>
        <a:off x="7796918" y="1725558"/>
        <a:ext cx="1892456" cy="1725558"/>
      </dsp:txXfrm>
    </dsp:sp>
    <dsp:sp modelId="{916140F0-4F43-9F45-8310-FCCA12DDE514}">
      <dsp:nvSpPr>
        <dsp:cNvPr id="0" name=""/>
        <dsp:cNvSpPr/>
      </dsp:nvSpPr>
      <dsp:spPr>
        <a:xfrm>
          <a:off x="8289879" y="523829"/>
          <a:ext cx="906534" cy="906534"/>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8025684" y="3583684"/>
          <a:ext cx="1412993" cy="647084"/>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00F2F-2DAD-47F8-8554-7221B71D262A}">
      <dsp:nvSpPr>
        <dsp:cNvPr id="0" name=""/>
        <dsp:cNvSpPr/>
      </dsp:nvSpPr>
      <dsp:spPr>
        <a:xfrm>
          <a:off x="705772" y="4073"/>
          <a:ext cx="2919714" cy="17518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PCard Only</a:t>
          </a:r>
        </a:p>
      </dsp:txBody>
      <dsp:txXfrm>
        <a:off x="705772" y="4073"/>
        <a:ext cx="2919714" cy="1751828"/>
      </dsp:txXfrm>
    </dsp:sp>
    <dsp:sp modelId="{828A6E5D-ED8D-4A74-9756-C5C731F8884D}">
      <dsp:nvSpPr>
        <dsp:cNvPr id="0" name=""/>
        <dsp:cNvSpPr/>
      </dsp:nvSpPr>
      <dsp:spPr>
        <a:xfrm>
          <a:off x="3917457" y="4073"/>
          <a:ext cx="2919714" cy="17518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Travel</a:t>
          </a:r>
        </a:p>
      </dsp:txBody>
      <dsp:txXfrm>
        <a:off x="3917457" y="4073"/>
        <a:ext cx="2919714" cy="1751828"/>
      </dsp:txXfrm>
    </dsp:sp>
    <dsp:sp modelId="{33D56D8A-23AE-4391-992B-F10AA2547EDB}">
      <dsp:nvSpPr>
        <dsp:cNvPr id="0" name=""/>
        <dsp:cNvSpPr/>
      </dsp:nvSpPr>
      <dsp:spPr>
        <a:xfrm>
          <a:off x="7129143" y="4073"/>
          <a:ext cx="2919714" cy="17518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General Reimbursement</a:t>
          </a:r>
        </a:p>
      </dsp:txBody>
      <dsp:txXfrm>
        <a:off x="7129143" y="4073"/>
        <a:ext cx="2919714" cy="1751828"/>
      </dsp:txXfrm>
    </dsp:sp>
    <dsp:sp modelId="{94DF6109-7A04-4509-B17E-B156D755110A}">
      <dsp:nvSpPr>
        <dsp:cNvPr id="0" name=""/>
        <dsp:cNvSpPr/>
      </dsp:nvSpPr>
      <dsp:spPr>
        <a:xfrm>
          <a:off x="705772" y="2047873"/>
          <a:ext cx="2919714" cy="17518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Not travel related</a:t>
          </a:r>
        </a:p>
        <a:p>
          <a:pPr marL="0" lvl="0" indent="0" algn="ctr" defTabSz="1022350">
            <a:lnSpc>
              <a:spcPct val="90000"/>
            </a:lnSpc>
            <a:spcBef>
              <a:spcPct val="0"/>
            </a:spcBef>
            <a:spcAft>
              <a:spcPct val="35000"/>
            </a:spcAft>
            <a:buNone/>
          </a:pPr>
          <a:r>
            <a:rPr lang="en-US" sz="2300" kern="1200"/>
            <a:t>Or </a:t>
          </a:r>
        </a:p>
        <a:p>
          <a:pPr marL="0" lvl="0" indent="0" algn="ctr" defTabSz="1022350">
            <a:lnSpc>
              <a:spcPct val="90000"/>
            </a:lnSpc>
            <a:spcBef>
              <a:spcPct val="0"/>
            </a:spcBef>
            <a:spcAft>
              <a:spcPct val="35000"/>
            </a:spcAft>
            <a:buNone/>
          </a:pPr>
          <a:r>
            <a:rPr lang="en-US" sz="2300" kern="1200"/>
            <a:t>No overnight stay</a:t>
          </a:r>
        </a:p>
      </dsp:txBody>
      <dsp:txXfrm>
        <a:off x="705772" y="2047873"/>
        <a:ext cx="2919714" cy="1751828"/>
      </dsp:txXfrm>
    </dsp:sp>
    <dsp:sp modelId="{FFBF6AA8-C2EB-4F43-8A78-647CAD73C76D}">
      <dsp:nvSpPr>
        <dsp:cNvPr id="0" name=""/>
        <dsp:cNvSpPr/>
      </dsp:nvSpPr>
      <dsp:spPr>
        <a:xfrm>
          <a:off x="3917457" y="2047873"/>
          <a:ext cx="2919714" cy="17518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Overnight stay</a:t>
          </a:r>
        </a:p>
        <a:p>
          <a:pPr marL="0" lvl="0" indent="0" algn="ctr" defTabSz="1022350">
            <a:lnSpc>
              <a:spcPct val="90000"/>
            </a:lnSpc>
            <a:spcBef>
              <a:spcPct val="0"/>
            </a:spcBef>
            <a:spcAft>
              <a:spcPct val="35000"/>
            </a:spcAft>
            <a:buNone/>
          </a:pPr>
          <a:r>
            <a:rPr lang="en-US" sz="2300" kern="1200"/>
            <a:t>Travel Request</a:t>
          </a:r>
        </a:p>
        <a:p>
          <a:pPr marL="0" lvl="0" indent="0" algn="ctr" defTabSz="1022350">
            <a:lnSpc>
              <a:spcPct val="90000"/>
            </a:lnSpc>
            <a:spcBef>
              <a:spcPct val="0"/>
            </a:spcBef>
            <a:spcAft>
              <a:spcPct val="35000"/>
            </a:spcAft>
            <a:buNone/>
          </a:pPr>
          <a:r>
            <a:rPr lang="en-US" sz="2300" kern="1200"/>
            <a:t>Travel Expense Report</a:t>
          </a:r>
        </a:p>
      </dsp:txBody>
      <dsp:txXfrm>
        <a:off x="3917457" y="2047873"/>
        <a:ext cx="2919714" cy="1751828"/>
      </dsp:txXfrm>
    </dsp:sp>
    <dsp:sp modelId="{EA49C79E-A0D0-48A9-AD6E-DF45F6AC8186}">
      <dsp:nvSpPr>
        <dsp:cNvPr id="0" name=""/>
        <dsp:cNvSpPr/>
      </dsp:nvSpPr>
      <dsp:spPr>
        <a:xfrm>
          <a:off x="7129143" y="2047873"/>
          <a:ext cx="2919714" cy="17518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Try to alleviate</a:t>
          </a:r>
        </a:p>
      </dsp:txBody>
      <dsp:txXfrm>
        <a:off x="7129143" y="2047873"/>
        <a:ext cx="2919714" cy="1751828"/>
      </dsp:txXfrm>
    </dsp:sp>
    <dsp:sp modelId="{99A946CE-F4EA-4971-9E1C-F0573C190E0A}">
      <dsp:nvSpPr>
        <dsp:cNvPr id="0" name=""/>
        <dsp:cNvSpPr/>
      </dsp:nvSpPr>
      <dsp:spPr>
        <a:xfrm>
          <a:off x="705772" y="4091673"/>
          <a:ext cx="2919714" cy="17518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chemeClr val="tx1"/>
              </a:solidFill>
            </a:rPr>
            <a:t>Fuel for daily use</a:t>
          </a:r>
        </a:p>
      </dsp:txBody>
      <dsp:txXfrm>
        <a:off x="705772" y="4091673"/>
        <a:ext cx="2919714" cy="1751828"/>
      </dsp:txXfrm>
    </dsp:sp>
    <dsp:sp modelId="{4BA6BC6E-23FA-4411-A47B-E718494D47E8}">
      <dsp:nvSpPr>
        <dsp:cNvPr id="0" name=""/>
        <dsp:cNvSpPr/>
      </dsp:nvSpPr>
      <dsp:spPr>
        <a:xfrm>
          <a:off x="3917457" y="4091673"/>
          <a:ext cx="2919714" cy="17518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Conference/meeting over multiple days.  Lodging, fuel, meals</a:t>
          </a:r>
        </a:p>
      </dsp:txBody>
      <dsp:txXfrm>
        <a:off x="3917457" y="4091673"/>
        <a:ext cx="2919714" cy="1751828"/>
      </dsp:txXfrm>
    </dsp:sp>
    <dsp:sp modelId="{34DEAFA1-65AE-417F-9281-C01C12986680}">
      <dsp:nvSpPr>
        <dsp:cNvPr id="0" name=""/>
        <dsp:cNvSpPr/>
      </dsp:nvSpPr>
      <dsp:spPr>
        <a:xfrm>
          <a:off x="7129143" y="4091673"/>
          <a:ext cx="2919714" cy="17518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CC machine was out of commission &amp; only payment method was cash</a:t>
          </a:r>
        </a:p>
      </dsp:txBody>
      <dsp:txXfrm>
        <a:off x="7129143" y="4091673"/>
        <a:ext cx="2919714" cy="1751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1504"/>
          <a:ext cx="9779182"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69819"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5463"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55770" y="890053"/>
          <a:ext cx="2321488"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b="0" kern="1200">
              <a:solidFill>
                <a:schemeClr val="bg1"/>
              </a:solidFill>
              <a:latin typeface="Tenorite" pitchFamily="2" charset="0"/>
            </a:rPr>
            <a:t>Over $300.00</a:t>
          </a:r>
        </a:p>
      </dsp:txBody>
      <dsp:txXfrm>
        <a:off x="655770" y="890053"/>
        <a:ext cx="2321488" cy="1291450"/>
      </dsp:txXfrm>
    </dsp:sp>
    <dsp:sp modelId="{8E3FB235-DF38-476B-9A0E-B1E583D50944}">
      <dsp:nvSpPr>
        <dsp:cNvPr id="0" name=""/>
        <dsp:cNvSpPr/>
      </dsp:nvSpPr>
      <dsp:spPr>
        <a:xfrm>
          <a:off x="655770" y="436300"/>
          <a:ext cx="2321488"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a:solidFill>
                <a:schemeClr val="bg1"/>
              </a:solidFill>
              <a:latin typeface="Tenorite" pitchFamily="2" charset="0"/>
            </a:rPr>
            <a:t>Item received</a:t>
          </a:r>
        </a:p>
      </dsp:txBody>
      <dsp:txXfrm>
        <a:off x="655770" y="436300"/>
        <a:ext cx="2321488" cy="453752"/>
      </dsp:txXfrm>
    </dsp:sp>
    <dsp:sp modelId="{9AA05CE5-209F-4AD9-BE2C-2A69F76DA8F4}">
      <dsp:nvSpPr>
        <dsp:cNvPr id="0" name=""/>
        <dsp:cNvSpPr/>
      </dsp:nvSpPr>
      <dsp:spPr>
        <a:xfrm>
          <a:off x="230245"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89408" y="2140666"/>
          <a:ext cx="81675" cy="8167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076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432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92766"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0" kern="1200">
              <a:solidFill>
                <a:schemeClr val="bg1"/>
              </a:solidFill>
              <a:latin typeface="Tenorite" pitchFamily="2" charset="0"/>
            </a:rPr>
            <a:t>Make, Model, Serial #, Main User’s name, Picture (if unique).  Information of any item being replaced.  If recycled, we will need name of recycling program/place.</a:t>
          </a:r>
        </a:p>
      </dsp:txBody>
      <dsp:txXfrm>
        <a:off x="2292766" y="2181504"/>
        <a:ext cx="2311834" cy="1291450"/>
      </dsp:txXfrm>
    </dsp:sp>
    <dsp:sp modelId="{223C5207-4FA2-4A6C-8F43-20BD55767C99}">
      <dsp:nvSpPr>
        <dsp:cNvPr id="0" name=""/>
        <dsp:cNvSpPr/>
      </dsp:nvSpPr>
      <dsp:spPr>
        <a:xfrm>
          <a:off x="2292766"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a:solidFill>
                <a:schemeClr val="bg1"/>
              </a:solidFill>
              <a:latin typeface="Tenorite" pitchFamily="2" charset="0"/>
            </a:rPr>
            <a:t>Contact our office </a:t>
          </a:r>
        </a:p>
      </dsp:txBody>
      <dsp:txXfrm>
        <a:off x="2292766" y="3472954"/>
        <a:ext cx="2311834" cy="453752"/>
      </dsp:txXfrm>
    </dsp:sp>
    <dsp:sp modelId="{4FE5EB5D-4CEF-4D0D-9394-0534E61844BE}">
      <dsp:nvSpPr>
        <dsp:cNvPr id="0" name=""/>
        <dsp:cNvSpPr/>
      </dsp:nvSpPr>
      <dsp:spPr>
        <a:xfrm>
          <a:off x="18680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262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3318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3674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9169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b="0" kern="1200">
              <a:solidFill>
                <a:schemeClr val="bg1"/>
              </a:solidFill>
              <a:latin typeface="Tenorite" pitchFamily="2" charset="0"/>
            </a:rPr>
            <a:t>We will add/remove assets on UF/IFAS Extension’s inventory</a:t>
          </a:r>
        </a:p>
      </dsp:txBody>
      <dsp:txXfrm>
        <a:off x="3916965" y="890053"/>
        <a:ext cx="2311834" cy="1291450"/>
      </dsp:txXfrm>
    </dsp:sp>
    <dsp:sp modelId="{2D6C7916-1130-46A8-833B-A6278CBD2192}">
      <dsp:nvSpPr>
        <dsp:cNvPr id="0" name=""/>
        <dsp:cNvSpPr/>
      </dsp:nvSpPr>
      <dsp:spPr>
        <a:xfrm>
          <a:off x="39169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a:solidFill>
                <a:schemeClr val="bg1"/>
              </a:solidFill>
              <a:latin typeface="Tenorite" pitchFamily="2" charset="0"/>
            </a:rPr>
            <a:t>Asset added/removed</a:t>
          </a:r>
        </a:p>
      </dsp:txBody>
      <dsp:txXfrm>
        <a:off x="3916965" y="436300"/>
        <a:ext cx="2311834" cy="453752"/>
      </dsp:txXfrm>
    </dsp:sp>
    <dsp:sp modelId="{4D953791-5C2F-4A75-A8F4-6ED7EAB5E015}">
      <dsp:nvSpPr>
        <dsp:cNvPr id="0" name=""/>
        <dsp:cNvSpPr/>
      </dsp:nvSpPr>
      <dsp:spPr>
        <a:xfrm>
          <a:off x="34922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4504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9560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9916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541165"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0" kern="1200">
              <a:solidFill>
                <a:schemeClr val="bg1"/>
              </a:solidFill>
              <a:latin typeface="Tenorite" pitchFamily="2" charset="0"/>
            </a:rPr>
            <a:t>UF Decal will be mailed out</a:t>
          </a:r>
        </a:p>
      </dsp:txBody>
      <dsp:txXfrm>
        <a:off x="5541165" y="2181504"/>
        <a:ext cx="2311834" cy="1291450"/>
      </dsp:txXfrm>
    </dsp:sp>
    <dsp:sp modelId="{7C1E6B4A-59F7-4018-A403-E1CCAEE78BA1}">
      <dsp:nvSpPr>
        <dsp:cNvPr id="0" name=""/>
        <dsp:cNvSpPr/>
      </dsp:nvSpPr>
      <dsp:spPr>
        <a:xfrm>
          <a:off x="5541165"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a:solidFill>
                <a:schemeClr val="bg1"/>
              </a:solidFill>
              <a:latin typeface="Tenorite" pitchFamily="2" charset="0"/>
            </a:rPr>
            <a:t>UF Decal</a:t>
          </a:r>
        </a:p>
      </dsp:txBody>
      <dsp:txXfrm>
        <a:off x="5541165" y="3472954"/>
        <a:ext cx="2311834" cy="453752"/>
      </dsp:txXfrm>
    </dsp:sp>
    <dsp:sp modelId="{A03C5372-D306-43AC-B406-6F8183849431}">
      <dsp:nvSpPr>
        <dsp:cNvPr id="0" name=""/>
        <dsp:cNvSpPr/>
      </dsp:nvSpPr>
      <dsp:spPr>
        <a:xfrm>
          <a:off x="51164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0746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5802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6158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53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b="0" kern="1200">
              <a:solidFill>
                <a:schemeClr val="bg1"/>
              </a:solidFill>
              <a:latin typeface="Tenorite" pitchFamily="2" charset="0"/>
            </a:rPr>
            <a:t>Ensure the decal is placed on the proper asset.</a:t>
          </a:r>
          <a:endParaRPr lang="en-US" sz="1300" b="1" kern="1200">
            <a:solidFill>
              <a:schemeClr val="bg1"/>
            </a:solidFill>
            <a:latin typeface="Tenorite" pitchFamily="2" charset="0"/>
          </a:endParaRPr>
        </a:p>
      </dsp:txBody>
      <dsp:txXfrm>
        <a:off x="7165365" y="890053"/>
        <a:ext cx="2311834" cy="1291450"/>
      </dsp:txXfrm>
    </dsp:sp>
    <dsp:sp modelId="{3FA5D5AE-9CAE-4D19-9765-BCEE62095312}">
      <dsp:nvSpPr>
        <dsp:cNvPr id="0" name=""/>
        <dsp:cNvSpPr/>
      </dsp:nvSpPr>
      <dsp:spPr>
        <a:xfrm>
          <a:off x="71653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a:solidFill>
                <a:schemeClr val="bg1"/>
              </a:solidFill>
              <a:latin typeface="Tenorite" pitchFamily="2" charset="0"/>
            </a:rPr>
            <a:t>Decal Placement</a:t>
          </a:r>
        </a:p>
      </dsp:txBody>
      <dsp:txXfrm>
        <a:off x="7165365" y="436300"/>
        <a:ext cx="2311834" cy="453752"/>
      </dsp:txXfrm>
    </dsp:sp>
    <dsp:sp modelId="{FE6CA7EB-68EC-4E76-9051-08C4CF370101}">
      <dsp:nvSpPr>
        <dsp:cNvPr id="0" name=""/>
        <dsp:cNvSpPr/>
      </dsp:nvSpPr>
      <dsp:spPr>
        <a:xfrm>
          <a:off x="67406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69888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9T23:31:37.570"/>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1012 2 24575,'0'0'0,"-8"0"0,-10 0 0,-3 0 0,-3 0 0,-3 0 0,0 0 0,-6 0 0,1 0 0,-1 0 0,2 0 0,2 0 0,1 0 0,1 0 0,0 0 0,1 0 0,-5 0 0,0 0 0,1 0 0,-11 5 0,1 1 0,2-1 0,-3-1 0,-2 5 0,2-2 0,3 4 0,-1-1 0,3-1 0,2-3 0,3 4 0,7 2 0,2 0 0,6 3 0,5 3 0,5 2 0,-3 3 0,3 2 0,1 0 0,1 2 0,2-1 0,1 0 0,0 1 0,1-1 0,0 0 0,1 0 0,-1 0 0,0 0 0,0 0 0,0 0 0,1 0 0,-1 0 0,0 0 0,0 0 0,5-6 0,0 1 0,6-1 0,4 2 0,-1 1 0,-3 1 0,3-5 0,-3 2 0,3-1 0,7 2 0,-1 1 0,2 1 0,0 1 0,2-4 0,1-1 0,1-5 0,5 2 0,0 1 0,6-4 0,-7 3 0,0-4 0,-3-4 0,-1 3 0,-1-2 0,-5 2 0,0-2 0,0-1 0,1-3 0,1-3 0,2-1 0,-4 4 0,5-1 0,1 0 0,6-1 0,1-2 0,-1 5 0,5-1 0,-2 0 0,-1-1 0,3 3 0,3-1 0,-2 0 0,-1-3 0,2 4 0,-3-1 0,-2-1 0,-3-1 0,-7 3 0,-1-1 0,-2-1 0,0-1 0,2-2 0,0-1 0,2-1 0,0-1 0,0 0 0,1-1 0,0 1 0,0 0 0,1 0 0,-2-1 0,2 1 0,-1 0 0,-1 0 0,1 0 0,1 0 0,-2 0 0,1 0 0,0 0 0,0 0 0,0 0 0,0-5 0,0 0 0,-6-6 0,1 2 0,0 0 0,-5-2 0,1 1 0,-3-3 0,1-3 0,2 2 0,-3-3 0,3-7 0,-4-2 0,2-3 0,2 6 0,-2-1 0,-3 2 0,-4-1 0,-3-1 0,-3 0 0,-1-1 0,-1-1 0,0 1 0,-1-1 0,0 0 0,1-1 0,-1 1 0,1 0 0,0 0 0,0 0 0,0-5 0,-5 5 0,-1 1 0,1 0 0,-4 0 0,0 0 0,2 0 0,-3 5 0,1 0 0,-4 4 0,3 0 0,-4 4 0,2-2 0,-2-3 0,-3-2 0,-3-2 0,-2-3 0,-2 4 0,-2 0 0,0 4 0,5-1 0,-1 4 0,1-1 0,0 2 0,-2 4 0,4-4 0,-1 3 0,0 2 0,4-3 0,-2 2 0,-1-4 0,-1 2 0,-3-4 0,-1 3 0,-1 2 0,-1 2 0,0-2 0,0 2 0,0 1 0,-6 1 0,1 3 0,0 0 0,-5 2 0,1-5 0,-3-1 0,1 1 0,2 1 0,3 1 0,2 1 0,2 1 0,1 1 0,1 0 0,1 0 0,-1 0 0,1 0 0,-1 1 0,0-1 0,1 0 0,-1 0 0,0 0 0,0 0 0,0 0 0,0 0 0,0 0 0,0 0 0,1 0 0,-2 0 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5:24:02.648"/>
    </inkml:context>
    <inkml:brush xml:id="br0">
      <inkml:brushProperty name="width" value="0.05" units="cm"/>
      <inkml:brushProperty name="height" value="0.05" units="cm"/>
      <inkml:brushProperty name="color" value="#E71224"/>
    </inkml:brush>
  </inkml:definitions>
  <inkml:trace contextRef="#ctx0" brushRef="#br0">2 462 24575,'0'19'0,"-1"-11"0,1 0 0,0 0 0,0 0 0,1 0 0,0 0 0,3 10 0,-3-16 0,0 0 0,0-1 0,0 1 0,0 0 0,0-1 0,0 1 0,0-1 0,0 1 0,1-1 0,-1 0 0,0 0 0,1 1 0,-1-1 0,1 0 0,0 0 0,-1 0 0,1-1 0,0 1 0,-1 0 0,1-1 0,0 1 0,0-1 0,0 1 0,-1-1 0,1 0 0,0 0 0,0 0 0,0 0 0,0 0 0,0 0 0,0 0 0,2-1 0,11-3 0,1 0 0,-1-1 0,0 0 0,0-1 0,0-1 0,-1 0 0,0-1 0,0-1 0,-1 0 0,18-16 0,46-29 0,-42 30 0,-1-1 0,-1-1 0,-1-2 0,43-50 0,-65 70 0,0 0 0,1 0 0,0 1 0,0 1 0,0 0 0,1 1 0,0 0 0,0 0 0,18-3 0,36-16 0,-34 8 0,-1-1 0,0-2 0,-1-1 0,52-46 0,-65 54-1365,-1 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5:24:04.286"/>
    </inkml:context>
    <inkml:brush xml:id="br0">
      <inkml:brushProperty name="width" value="0.05" units="cm"/>
      <inkml:brushProperty name="height" value="0.05" units="cm"/>
      <inkml:brushProperty name="color" value="#E71224"/>
    </inkml:brush>
  </inkml:definitions>
  <inkml:trace contextRef="#ctx0" brushRef="#br0">0 371 24575,'1'5'0,"-1"0"0,1 0 0,0 0 0,1 0 0,-1 0 0,1 0 0,0-1 0,0 1 0,0-1 0,1 1 0,4 6 0,43 48 0,-22-27 0,64 99 0,-90-128 0,0-1 0,0 1 0,0-1 0,0 0 0,0 1 0,0-1 0,1 0 0,-1-1 0,1 1 0,0 0 0,-1-1 0,1 1 0,0-1 0,0 0 0,0 0 0,0 0 0,5 1 0,-6-2 0,1 0 0,0 0 0,-1-1 0,1 1 0,0-1 0,-1 0 0,1 0 0,-1 0 0,1 0 0,-1 0 0,0 0 0,1 0 0,-1-1 0,0 1 0,0-1 0,3-2 0,6-9 0,-1 1 0,0-1 0,0 0 0,-2-1 0,10-20 0,-10 20 0,12-17 0,2 1 0,1 1 0,2 1 0,0 1 0,2 1 0,47-35 0,-27 22 0,52-56 0,-84 80 15,2 0-1,0 2 0,1 0 1,0 1-1,0 1 0,2 0 0,37-14 1,-25 11-755,52-32 0,-59 28-6086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5:24:06.705"/>
    </inkml:context>
    <inkml:brush xml:id="br0">
      <inkml:brushProperty name="width" value="0.05" units="cm"/>
      <inkml:brushProperty name="height" value="0.05" units="cm"/>
      <inkml:brushProperty name="color" value="#E71224"/>
    </inkml:brush>
  </inkml:definitions>
  <inkml:trace contextRef="#ctx0" brushRef="#br0">1 408 24575,'2'1'0,"0"-1"0,1 1 0,-1-1 0,0 1 0,0 0 0,0 0 0,0 0 0,0 0 0,0 1 0,0-1 0,-1 0 0,1 1 0,0-1 0,-1 1 0,1 0 0,-1-1 0,1 1 0,-1 0 0,1 2 0,26 47 0,-18-32 0,-2-6 0,2-1 0,0-1 0,0 0 0,1 0 0,13 10 0,0 0 0,-23-20 0,1 0 0,0-1 0,-1 1 0,1 0 0,0-1 0,-1 1 0,1-1 0,0 0 0,-1 1 0,1-1 0,0 0 0,0 0 0,-1 0 0,1 0 0,0 0 0,0-1 0,-1 1 0,1-1 0,0 1 0,-1-1 0,1 1 0,0-1 0,-1 0 0,1 0 0,-1 0 0,1 0 0,-1 0 0,0 0 0,1 0 0,-1 0 0,1-2 0,41-41 0,-3-7 0,4-8 0,3 2 0,74-68 0,-95 105 0,0 2 0,2 0 0,57-26 0,3-1 0,55-53-1365,-119 82-5461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5:24:09.768"/>
    </inkml:context>
    <inkml:brush xml:id="br0">
      <inkml:brushProperty name="width" value="0.05" units="cm"/>
      <inkml:brushProperty name="height" value="0.05" units="cm"/>
      <inkml:brushProperty name="color" value="#E71224"/>
    </inkml:brush>
  </inkml:definitions>
  <inkml:trace contextRef="#ctx0" brushRef="#br0">0 0 24575,'0'4'0,"0"6"0,0 6 0,4-1 0,1 2 0,5 2 0,0 2 0,2 1 0,0 2 0,2 1 0,-2 0 0,-3 0 0,-3 0 0,-2 0 0,2-4 0,1-2 0,-2-4-8191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4T15:24:30.812"/>
    </inkml:context>
    <inkml:brush xml:id="br0">
      <inkml:brushProperty name="width" value="0.05" units="cm"/>
      <inkml:brushProperty name="height" value="0.05" units="cm"/>
      <inkml:brushProperty name="color" value="#E71224"/>
    </inkml:brush>
  </inkml:definitions>
  <inkml:trace contextRef="#ctx0" brushRef="#br0">2219 0 24575,'-651'0'0,"613"2"0,0 2 0,-61 14 0,-32 4 0,73-18 0,3-1 0,0 3 0,-60 15 0,69-9 0,-17 5 0,0-3 0,-2-2 0,-71 3 0,96-12 0,0 3 0,0 1 0,-73 24 0,14-3 0,80-23 0,2 0 0,-1 1 0,0 1 0,1 1 0,0 0 0,-30 21 0,39-23 0,-1 1 0,1 0 0,0 1 0,0 0 0,1 0 0,0 1 0,1 0 0,0 0 0,0 0 0,1 1 0,0-1 0,0 2 0,-2 10 0,0 1 0,1 1 0,2-1 0,-4 36 0,8-46 0,0 0 0,1 0 0,0-1 0,0 1 0,2-1 0,-1 1 0,1-1 0,9 20 0,-5-15 0,1 1 0,1-1 0,1 0 0,0-1 0,1-1 0,1 1 0,0-1 0,0-1 0,2-1 0,18 15 0,-16-14 0,1 0 0,0-2 0,0 0 0,1-1 0,0-1 0,1 0 0,0-1 0,25 6 0,175 22 0,-22-25 0,-1-1 0,-77 0 0,235-11 0,-222-11 0,65-2 0,541 15 0,-698-2 0,54-11 0,-53 6 0,50-1 0,2469 6 0,-1218 3 0,2948-2 0,-4092-12 0,-16 0 0,77-3 0,-139 5 0,204 7 0,-146 6 0,1491-3 0,-1643-1 0,0-2 0,26-5 0,41-4 0,-45 11 0,0-2 0,1-2 0,-1-2 0,-1-3 0,72-22 0,-42 11 0,-63 19 0,-1-1 0,1 0 0,-1-1 0,0-1 0,17-8 0,-25 10 0,-1 0 0,0 0 0,0 0 0,0 0 0,-1-1 0,1 1 0,-1-1 0,0 0 0,0 0 0,0 0 0,-1-1 0,1 1 0,-1-1 0,0 1 0,0-1 0,-1 0 0,0 0 0,1 0 0,-1-5 0,0 1 0,0 0 0,-1 0 0,-1 0 0,1 0 0,-1 0 0,-1 0 0,0 1 0,0-1 0,-1 1 0,0-1 0,0 1 0,-1 0 0,0 0 0,0 0 0,-1 0 0,0 1 0,0 0 0,-1 0 0,0 0 0,0 1 0,-8-6 0,-13-11 0,0 2 0,-1 0 0,-2 2 0,-32-16 0,51 31 0,1-1 0,-1 1 0,1 1 0,-1 0 0,0 1 0,0 0 0,-21-1 0,-84 5 0,51 0 0,-628-1 0,666 0 0,1 2 0,-27 5 0,-45 4 0,-133 14 0,84-7 0,-205 2 0,80-8 0,91 7 0,-69 3 0,-682-18 0,497-8 0,108 5 0,-349-5 0,449-9 0,-111-1 0,195 8 0,-169-27 0,169 13 0,-171 0 0,-56 2 0,-242-14 0,449 19 0,16-1 0,19 11 0,-379-18 0,53-6 0,392 24 0,-136-9 0,-70-2 0,63 1 0,-27 0 0,-1250 14 0,788-3 0,532-12 0,6 0 0,62 9 0,0-4 0,-119-24 0,-61 1 0,167 20 0,-68-1 0,144 12-102,15 1-108,0-1-1,0 0 0,0-2 1,0 0-1,-18-4 1,18 0-6616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I’m Karrie Patrick, Accounting Manager and Fiscal Team Lead for IFAS Extension Business Services.</a:t>
            </a:r>
          </a:p>
          <a:p>
            <a:endParaRPr lang="en-US"/>
          </a:p>
          <a:p>
            <a:r>
              <a:rPr lang="en-US"/>
              <a:t>I’ll be presenting on Fiscal matters from the purchase side all the way to the assets with a focus on the reconciliation process.</a:t>
            </a:r>
          </a:p>
          <a:p>
            <a:endParaRPr lang="en-US"/>
          </a:p>
          <a:p>
            <a:r>
              <a:rPr lang="en-US"/>
              <a:t>Although I’m the one speaking, I’m speaking on behalf of UF, IFAS, Extension, our office as a team, and specifically on behalf of the whole Fiscal Team that would love to have the microphone &amp; be able to shout this information from the rooftop </a:t>
            </a:r>
            <a:r>
              <a:rPr lang="en-US">
                <a:sym typeface="Wingdings" panose="05000000000000000000" pitchFamily="2" charset="2"/>
              </a:rPr>
              <a:t>.</a:t>
            </a:r>
          </a:p>
          <a:p>
            <a:endParaRPr lang="en-US">
              <a:ea typeface="Calibri" panose="020F0502020204030204"/>
              <a:cs typeface="Calibri" panose="020F0502020204030204"/>
            </a:endParaRPr>
          </a:p>
          <a:p>
            <a:r>
              <a:rPr lang="en-US">
                <a:ea typeface="Calibri" panose="020F0502020204030204"/>
                <a:cs typeface="Calibri" panose="020F0502020204030204"/>
              </a:rPr>
              <a:t>Before we start, we would like to remind you...</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a:p>
        </p:txBody>
      </p:sp>
    </p:spTree>
    <p:extLst>
      <p:ext uri="{BB962C8B-B14F-4D97-AF65-F5344CB8AC3E}">
        <p14:creationId xmlns:p14="http://schemas.microsoft.com/office/powerpoint/2010/main" val="74164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fully reconciled, sign the certification form, have your CED review and sign, upload your full reconciliation spreadsheet to SharePoint, &amp; complete the notifications form to let us know it has been uploaded.</a:t>
            </a:r>
          </a:p>
        </p:txBody>
      </p:sp>
      <p:sp>
        <p:nvSpPr>
          <p:cNvPr id="4" name="Slide Number Placeholder 3"/>
          <p:cNvSpPr>
            <a:spLocks noGrp="1"/>
          </p:cNvSpPr>
          <p:nvPr>
            <p:ph type="sldNum" sz="quarter" idx="5"/>
          </p:nvPr>
        </p:nvSpPr>
        <p:spPr/>
        <p:txBody>
          <a:bodyPr/>
          <a:lstStyle/>
          <a:p>
            <a:fld id="{8F1FE2D8-A9A1-4989-9716-CA635A3F526E}" type="slidenum">
              <a:rPr lang="en-US" smtClean="0"/>
              <a:t>10</a:t>
            </a:fld>
            <a:endParaRPr lang="en-US"/>
          </a:p>
        </p:txBody>
      </p:sp>
    </p:spTree>
    <p:extLst>
      <p:ext uri="{BB962C8B-B14F-4D97-AF65-F5344CB8AC3E}">
        <p14:creationId xmlns:p14="http://schemas.microsoft.com/office/powerpoint/2010/main" val="306145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Starting 7/1/2023, the fee for 182 funds changed from 1.61% to 10%.  It used to be called an RCM fee, it is now called an Overheads Fee.  The fee is taken out of all expenses.  There will be several Journal Entries hit the Department Reports in January &amp; February while we catch up to where we need to be.  </a:t>
            </a:r>
          </a:p>
          <a:p>
            <a:endParaRPr lang="en-US"/>
          </a:p>
          <a:p>
            <a:r>
              <a:rPr lang="en-US"/>
              <a:t>Fees</a:t>
            </a:r>
          </a:p>
          <a:p>
            <a:r>
              <a:rPr lang="en-US"/>
              <a:t>103-funds  0%</a:t>
            </a:r>
          </a:p>
          <a:p>
            <a:r>
              <a:rPr lang="en-US"/>
              <a:t>182-funds  1.61% &gt; 10% on Exp</a:t>
            </a:r>
          </a:p>
          <a:p>
            <a:r>
              <a:rPr lang="en-US"/>
              <a:t>143-funds  2.75% CC (previous month), 10% RCM 10% Admin Exp on Rev</a:t>
            </a:r>
          </a:p>
          <a:p>
            <a:r>
              <a:rPr lang="en-US"/>
              <a:t>171-funds  3% CC, 5% Foundation Dep</a:t>
            </a:r>
          </a:p>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a:p>
        </p:txBody>
      </p:sp>
    </p:spTree>
    <p:extLst>
      <p:ext uri="{BB962C8B-B14F-4D97-AF65-F5344CB8AC3E}">
        <p14:creationId xmlns:p14="http://schemas.microsoft.com/office/powerpoint/2010/main" val="89667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Eventually you’ll see the 10% fee for the previous month hit the Department Report cleanly. Here’s a few examples.  The 10% fee for March Expenses will land on the April Dept Report.  The 10% fee for April will hit the May Dept Report &amp; so forth.</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a:p>
        </p:txBody>
      </p:sp>
    </p:spTree>
    <p:extLst>
      <p:ext uri="{BB962C8B-B14F-4D97-AF65-F5344CB8AC3E}">
        <p14:creationId xmlns:p14="http://schemas.microsoft.com/office/powerpoint/2010/main" val="188352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Department Reports, specifically the summary, encumbrance, &amp; transaction details are necessary in reconciling accounts.  </a:t>
            </a:r>
          </a:p>
          <a:p>
            <a:endParaRPr lang="en-US"/>
          </a:p>
          <a:p>
            <a:r>
              <a:rPr lang="en-US"/>
              <a:t>When purchasing, paying an invoice, or using a Chartfield, we ask that you enter/provide the UFID of the person the expense is for.</a:t>
            </a:r>
          </a:p>
          <a:p>
            <a:endParaRPr lang="en-US"/>
          </a:p>
          <a:p>
            <a:r>
              <a:rPr lang="en-US"/>
              <a:t>The UFID is helpful information when reconciling.  </a:t>
            </a:r>
          </a:p>
          <a:p>
            <a:endParaRPr lang="en-US"/>
          </a:p>
          <a:p>
            <a:r>
              <a:rPr lang="en-US"/>
              <a:t>Within the Transaction Details, you’ll see the UFID of the person the expense is for, a short description, and even be able to click on the link to the </a:t>
            </a:r>
            <a:r>
              <a:rPr lang="en-US" err="1"/>
              <a:t>Onbase</a:t>
            </a:r>
            <a:r>
              <a:rPr lang="en-US"/>
              <a:t> documents that were attached. </a:t>
            </a:r>
          </a:p>
          <a:p>
            <a:endParaRPr lang="en-US"/>
          </a:p>
          <a:p>
            <a:r>
              <a:rPr lang="en-US"/>
              <a:t>Occasionally, you will have Journal Entries, salary, or other transactions that may not have backup documents.  If you need assistance determining what a transaction is related to, feel free to reach out to our office.</a:t>
            </a:r>
          </a:p>
          <a:p>
            <a:endParaRPr lang="en-US"/>
          </a:p>
          <a:p>
            <a:r>
              <a:rPr lang="en-US"/>
              <a:t>If you feel you are lacking documents in UFGO transactions on your county 182 accounts, please work with your CED, faculty, &amp; volunteers to ensure they are uploading supporting documents.</a:t>
            </a:r>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a:p>
        </p:txBody>
      </p:sp>
    </p:spTree>
    <p:extLst>
      <p:ext uri="{BB962C8B-B14F-4D97-AF65-F5344CB8AC3E}">
        <p14:creationId xmlns:p14="http://schemas.microsoft.com/office/powerpoint/2010/main" val="133554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some data we should be checking into when making a purchase or reconciling accounts.</a:t>
            </a:r>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a:p>
        </p:txBody>
      </p:sp>
    </p:spTree>
    <p:extLst>
      <p:ext uri="{BB962C8B-B14F-4D97-AF65-F5344CB8AC3E}">
        <p14:creationId xmlns:p14="http://schemas.microsoft.com/office/powerpoint/2010/main" val="253867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UFGO experts will speaking next, so we don't want to spend too much time in this are; however, we do want to touch on a few topics that we feel may be helpful.</a:t>
            </a:r>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a:p>
        </p:txBody>
      </p:sp>
    </p:spTree>
    <p:extLst>
      <p:ext uri="{BB962C8B-B14F-4D97-AF65-F5344CB8AC3E}">
        <p14:creationId xmlns:p14="http://schemas.microsoft.com/office/powerpoint/2010/main" val="329358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1FE2D8-A9A1-4989-9716-CA635A3F526E}" type="slidenum">
              <a:rPr lang="en-US" smtClean="0"/>
              <a:t>16</a:t>
            </a:fld>
            <a:endParaRPr lang="en-US"/>
          </a:p>
        </p:txBody>
      </p:sp>
    </p:spTree>
    <p:extLst>
      <p:ext uri="{BB962C8B-B14F-4D97-AF65-F5344CB8AC3E}">
        <p14:creationId xmlns:p14="http://schemas.microsoft.com/office/powerpoint/2010/main" val="221507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a:p>
        </p:txBody>
      </p:sp>
    </p:spTree>
    <p:extLst>
      <p:ext uri="{BB962C8B-B14F-4D97-AF65-F5344CB8AC3E}">
        <p14:creationId xmlns:p14="http://schemas.microsoft.com/office/powerpoint/2010/main" val="367119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Oftentimes carts do not have documents attached on the Transaction Details page, when reconciling.  If you see a PO # on the Transaction Detail report and you are not aware of the order, search  the # directly in marketplace from the top right search box</a:t>
            </a:r>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a:p>
        </p:txBody>
      </p:sp>
    </p:spTree>
    <p:extLst>
      <p:ext uri="{BB962C8B-B14F-4D97-AF65-F5344CB8AC3E}">
        <p14:creationId xmlns:p14="http://schemas.microsoft.com/office/powerpoint/2010/main" val="3256441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Curious how to look up a Supplier?... There are a few ways we can tell if a company is a UF Supplier.  Here is one way…</a:t>
            </a:r>
          </a:p>
          <a:p>
            <a:r>
              <a:rPr lang="en-US"/>
              <a:t>Having issues finding the supplier, try adding a % sign in the place of a space.  Sometimes it will search for the name directly; other times the % sign is necessary.</a:t>
            </a:r>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a:p>
        </p:txBody>
      </p:sp>
    </p:spTree>
    <p:extLst>
      <p:ext uri="{BB962C8B-B14F-4D97-AF65-F5344CB8AC3E}">
        <p14:creationId xmlns:p14="http://schemas.microsoft.com/office/powerpoint/2010/main" val="160251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the solid bridge of communication between Ext Bus Services and your Extension offices.  Not a suspension bridge hanging by a thin wire; although, we may feel as so on some days.  Instead, we are providing many tools to help you be successful and are here to support your efforts.</a:t>
            </a:r>
          </a:p>
          <a:p>
            <a:endParaRPr lang="en-US"/>
          </a:p>
          <a:p>
            <a:r>
              <a:rPr lang="en-US"/>
              <a:t>Extension is a very complex organization and doing some great things across the state!</a:t>
            </a:r>
            <a:endParaRPr lang="en-US">
              <a:ea typeface="Calibri"/>
              <a:cs typeface="Calibri"/>
            </a:endParaRPr>
          </a:p>
          <a:p>
            <a:endParaRPr lang="en-US"/>
          </a:p>
          <a:p>
            <a:r>
              <a:rPr lang="en-US"/>
              <a:t>Please take the opportunity to go back and share what you’ve learned this week.  We do not always have the opportunity to speak with your county faculty, staff, or volunteers in the way you do.  Ask your CED if you can either share what you’ve learned with him/her or better yet, ask to share in the next faculty/staff meeting.</a:t>
            </a:r>
            <a:endParaRPr lang="en-US">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a:p>
        </p:txBody>
      </p:sp>
    </p:spTree>
    <p:extLst>
      <p:ext uri="{BB962C8B-B14F-4D97-AF65-F5344CB8AC3E}">
        <p14:creationId xmlns:p14="http://schemas.microsoft.com/office/powerpoint/2010/main" val="169110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Assets are part of our responsibility in the financial world.</a:t>
            </a:r>
            <a:endParaRPr lang="en-US"/>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a:p>
        </p:txBody>
      </p:sp>
    </p:spTree>
    <p:extLst>
      <p:ext uri="{BB962C8B-B14F-4D97-AF65-F5344CB8AC3E}">
        <p14:creationId xmlns:p14="http://schemas.microsoft.com/office/powerpoint/2010/main" val="3853740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would like to end with a story that has nothing to do with reconciling, but EVERYTHING to do with your job :) …</a:t>
            </a:r>
          </a:p>
          <a:p>
            <a:endParaRPr lang="en-US">
              <a:ea typeface="Calibri"/>
              <a:cs typeface="Calibri"/>
            </a:endParaRPr>
          </a:p>
          <a:p>
            <a:r>
              <a:rPr lang="en-US"/>
              <a:t>In the late 1500s, at age 71, near the end of his career, an engineer &amp; well known artist received his greatest and final commission. He was appointed to be the chief architect on the restoration project of the most well known cathedral in Rome. He obviously looked at this huge project as a very somber and important task because he would be creating a space where people would go to meet, learn, and worship. He wanted the cathedral to be perfect in every detail. He immediately set out looking for assistants that would have the same mindset, approach, and passion for this project as he did.</a:t>
            </a:r>
            <a:endParaRPr lang="en-US">
              <a:ea typeface="Calibri"/>
              <a:cs typeface="Calibri"/>
            </a:endParaRPr>
          </a:p>
          <a:p>
            <a:r>
              <a:rPr lang="en-US"/>
              <a:t>Work had already been going on at the property for forty years, so the artist went to the construction site to observe the workers there, hoping that he would find some inspired individuals to be his apprentices and assistants. He viewed and interviewed several bricklayers on the site, but was discouraged at their motivations for their work. One bricklayer, when asked what he was doing, just replied, “</a:t>
            </a:r>
            <a:r>
              <a:rPr lang="en-US" err="1"/>
              <a:t>awweeee</a:t>
            </a:r>
            <a:r>
              <a:rPr lang="en-US"/>
              <a:t>, I'm just laying bricks to make money to feed my family”. Another, recognizing the famous painter, wanted the notoriety, pay, and advanced career status that would go with being an assistant under him, but was in it for the wrong reasons..</a:t>
            </a:r>
            <a:endParaRPr lang="en-US">
              <a:ea typeface="Calibri"/>
              <a:cs typeface="Calibri"/>
            </a:endParaRPr>
          </a:p>
          <a:p>
            <a:endParaRPr lang="en-US"/>
          </a:p>
          <a:p>
            <a:r>
              <a:rPr lang="en-US"/>
              <a:t>As he continued around the project, he spotted an older gentleman who was also a bricklayer, mixing his mortar cement on the ground with a hoe. The man worked the cement back and forth, very purposely and steadily and never slowed or even looked up from his task. After watching the man for some time, the artist stepped up beside the man and asked him, “Sir, what are you doing”? The man stopped the hoe in mid-stroke, stood up, and proudly replied with a certain enthusiasm in his voice, “Sir, I am building a cathedral”! It was said, that Michaelangelo hired him as his assistant on the spot.</a:t>
            </a:r>
            <a:endParaRPr lang="en-US">
              <a:ea typeface="Calibri"/>
              <a:cs typeface="Calibri"/>
            </a:endParaRPr>
          </a:p>
          <a:p>
            <a:r>
              <a:rPr lang="en-US"/>
              <a:t>What are the analogies and applications that we can take away from this wonderful story? Three people were basically doing the same work; one looked at it as merely a job, the second, his career, but the third viewed his job as a calling. The old man saw his job of mixing cement and laying bricks as not just a bricklayer, but as a man called to complete a task. He had a much higher meaning and purpose to his work than did his fellow workers. He was able to see the big picture, even though he was doing a job many would consider mundane and unimportant.  </a:t>
            </a:r>
          </a:p>
          <a:p>
            <a:endParaRPr lang="en-US"/>
          </a:p>
          <a:p>
            <a:r>
              <a:rPr lang="en-US"/>
              <a:t>You have a purpose, your job is important, &amp; we want to encourage you to hold your head up high, shoulders back, &amp; be confident in your role.  Not cocky, but confident!</a:t>
            </a:r>
            <a:endParaRPr lang="en-US">
              <a:ea typeface="Calibri"/>
              <a:cs typeface="Calibri"/>
            </a:endParaRPr>
          </a:p>
          <a:p>
            <a:endParaRPr lang="en-US">
              <a:ea typeface="Calibri"/>
              <a:cs typeface="Calibri"/>
            </a:endParaRPr>
          </a:p>
          <a:p>
            <a:r>
              <a:rPr lang="en-US">
                <a:ea typeface="Calibri"/>
                <a:cs typeface="Calibri"/>
              </a:rPr>
              <a:t>Thank you for ALL that you do for UF... for IFAS.... for Extension... &amp; ultimately for your community! &lt;3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a:p>
        </p:txBody>
      </p:sp>
    </p:spTree>
    <p:extLst>
      <p:ext uri="{BB962C8B-B14F-4D97-AF65-F5344CB8AC3E}">
        <p14:creationId xmlns:p14="http://schemas.microsoft.com/office/powerpoint/2010/main" val="50026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 year we had more of a focus on how to actually reconcile an account.  We’re going to take a moment to review some of the highlights from last year’s reconciliation presentation since we have quite a few new folks and then move on to a few new topics that we believe may be helpful in your role.  </a:t>
            </a:r>
          </a:p>
          <a:p>
            <a:endParaRPr lang="en-US"/>
          </a:p>
          <a:p>
            <a:r>
              <a:rPr lang="en-US"/>
              <a:t>If you are new or new to our spreadsheets and feel you need a more basic training of reconciliations, feel free to reach out to our office.  We have trained multiple offices this past year and can slow it down a bit and go over details or specific needs to your office.</a:t>
            </a: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a:p>
        </p:txBody>
      </p:sp>
    </p:spTree>
    <p:extLst>
      <p:ext uri="{BB962C8B-B14F-4D97-AF65-F5344CB8AC3E}">
        <p14:creationId xmlns:p14="http://schemas.microsoft.com/office/powerpoint/2010/main" val="371140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Essentially reconciling is comparing two different financial records to ensure they match.  The best business practice is to reconcile on a monthly basis to make adjustments as soon as possible.</a:t>
            </a:r>
          </a:p>
          <a:p>
            <a:endParaRPr lang="en-US"/>
          </a:p>
          <a:p>
            <a:r>
              <a:rPr lang="en-US"/>
              <a:t>You should </a:t>
            </a:r>
            <a:r>
              <a:rPr lang="en-US" b="1" i="1"/>
              <a:t>expect to see differences </a:t>
            </a:r>
            <a:r>
              <a:rPr lang="en-US"/>
              <a:t>between the two records.  </a:t>
            </a:r>
            <a:r>
              <a:rPr lang="en-US" b="1" i="1"/>
              <a:t>Do not stress</a:t>
            </a:r>
            <a:r>
              <a:rPr lang="en-US"/>
              <a:t> about the differences because the job of reconciling is to find out those differences and make needed adjustments.</a:t>
            </a:r>
          </a:p>
          <a:p>
            <a:endParaRPr lang="en-US"/>
          </a:p>
          <a:p>
            <a:r>
              <a:rPr lang="en-US"/>
              <a:t>What financial records should you be comparing?  The transactions that you, your CED, faculty, or volunteers are making AND UF’s Department Reports.</a:t>
            </a:r>
          </a:p>
          <a:p>
            <a:endParaRPr lang="en-US"/>
          </a:p>
          <a:p>
            <a:r>
              <a:rPr lang="en-US"/>
              <a:t>Yes, the end game is to balance between the two financial records, but ensuring the transactions are accurate, allowable, and complete are key factors, as well.</a:t>
            </a:r>
          </a:p>
          <a:p>
            <a:endParaRPr lang="en-US"/>
          </a:p>
          <a:p>
            <a:endParaRPr lang="en-US"/>
          </a:p>
        </p:txBody>
      </p:sp>
      <p:sp>
        <p:nvSpPr>
          <p:cNvPr id="4" name="Slide Number Placeholder 3"/>
          <p:cNvSpPr>
            <a:spLocks noGrp="1"/>
          </p:cNvSpPr>
          <p:nvPr>
            <p:ph type="sldNum" sz="quarter" idx="5"/>
          </p:nvPr>
        </p:nvSpPr>
        <p:spPr/>
        <p:txBody>
          <a:bodyPr/>
          <a:lstStyle/>
          <a:p>
            <a:fld id="{8F1FE2D8-A9A1-4989-9716-CA635A3F526E}" type="slidenum">
              <a:rPr lang="en-US" smtClean="0"/>
              <a:t>4</a:t>
            </a:fld>
            <a:endParaRPr lang="en-US"/>
          </a:p>
        </p:txBody>
      </p:sp>
    </p:spTree>
    <p:extLst>
      <p:ext uri="{BB962C8B-B14F-4D97-AF65-F5344CB8AC3E}">
        <p14:creationId xmlns:p14="http://schemas.microsoft.com/office/powerpoint/2010/main" val="10180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Reconciling can help detect mistakes, discrepancies, or potentially fraud.  It aides in the success of Extension programs by being proactive, providing guidance, and potentially impacting growth.</a:t>
            </a:r>
          </a:p>
          <a:p>
            <a:endParaRPr lang="en-US"/>
          </a:p>
        </p:txBody>
      </p:sp>
      <p:sp>
        <p:nvSpPr>
          <p:cNvPr id="4" name="Slide Number Placeholder 3"/>
          <p:cNvSpPr>
            <a:spLocks noGrp="1"/>
          </p:cNvSpPr>
          <p:nvPr>
            <p:ph type="sldNum" sz="quarter" idx="5"/>
          </p:nvPr>
        </p:nvSpPr>
        <p:spPr/>
        <p:txBody>
          <a:bodyPr/>
          <a:lstStyle/>
          <a:p>
            <a:fld id="{8F1FE2D8-A9A1-4989-9716-CA635A3F526E}" type="slidenum">
              <a:rPr lang="en-US" smtClean="0"/>
              <a:t>5</a:t>
            </a:fld>
            <a:endParaRPr lang="en-US"/>
          </a:p>
        </p:txBody>
      </p:sp>
    </p:spTree>
    <p:extLst>
      <p:ext uri="{BB962C8B-B14F-4D97-AF65-F5344CB8AC3E}">
        <p14:creationId xmlns:p14="http://schemas.microsoft.com/office/powerpoint/2010/main" val="409625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couple of data points that you should be comparing is the Department Reports and your Reconciliation spreadsheets.</a:t>
            </a:r>
          </a:p>
          <a:p>
            <a:endParaRPr lang="en-US"/>
          </a:p>
          <a:p>
            <a:r>
              <a:rPr lang="en-US"/>
              <a:t>The Department Reports are kind of like the bank statements.</a:t>
            </a:r>
          </a:p>
          <a:p>
            <a:endParaRPr lang="en-US"/>
          </a:p>
          <a:p>
            <a:r>
              <a:rPr lang="en-US"/>
              <a:t>In this example, Once the beginning balance for July totals up to the Beginning Balance on the July Department Reports, we are ready to move forward.</a:t>
            </a:r>
          </a:p>
        </p:txBody>
      </p:sp>
      <p:sp>
        <p:nvSpPr>
          <p:cNvPr id="4" name="Slide Number Placeholder 3"/>
          <p:cNvSpPr>
            <a:spLocks noGrp="1"/>
          </p:cNvSpPr>
          <p:nvPr>
            <p:ph type="sldNum" sz="quarter" idx="5"/>
          </p:nvPr>
        </p:nvSpPr>
        <p:spPr/>
        <p:txBody>
          <a:bodyPr/>
          <a:lstStyle/>
          <a:p>
            <a:fld id="{8F1FE2D8-A9A1-4989-9716-CA635A3F526E}" type="slidenum">
              <a:rPr lang="en-US" smtClean="0"/>
              <a:t>6</a:t>
            </a:fld>
            <a:endParaRPr lang="en-US"/>
          </a:p>
        </p:txBody>
      </p:sp>
    </p:spTree>
    <p:extLst>
      <p:ext uri="{BB962C8B-B14F-4D97-AF65-F5344CB8AC3E}">
        <p14:creationId xmlns:p14="http://schemas.microsoft.com/office/powerpoint/2010/main" val="89534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Ensure the transaction details are cleared out from previous year(s).  The transactions are only cleared out at the beginning of the Fiscal Year and then the transactions roll over month to month.  So, each July you will start with a clean slate.</a:t>
            </a:r>
          </a:p>
        </p:txBody>
      </p:sp>
      <p:sp>
        <p:nvSpPr>
          <p:cNvPr id="4" name="Slide Number Placeholder 3"/>
          <p:cNvSpPr>
            <a:spLocks noGrp="1"/>
          </p:cNvSpPr>
          <p:nvPr>
            <p:ph type="sldNum" sz="quarter" idx="5"/>
          </p:nvPr>
        </p:nvSpPr>
        <p:spPr/>
        <p:txBody>
          <a:bodyPr/>
          <a:lstStyle/>
          <a:p>
            <a:fld id="{8F1FE2D8-A9A1-4989-9716-CA635A3F526E}" type="slidenum">
              <a:rPr lang="en-US" smtClean="0"/>
              <a:t>7</a:t>
            </a:fld>
            <a:endParaRPr lang="en-US"/>
          </a:p>
        </p:txBody>
      </p:sp>
    </p:spTree>
    <p:extLst>
      <p:ext uri="{BB962C8B-B14F-4D97-AF65-F5344CB8AC3E}">
        <p14:creationId xmlns:p14="http://schemas.microsoft.com/office/powerpoint/2010/main" val="412737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typical month, there may be encumbrances.  What exactly is an encumbrance?  A hold for that expense, making the funds unavailable to spend on something else.</a:t>
            </a:r>
          </a:p>
          <a:p>
            <a:endParaRPr lang="en-US"/>
          </a:p>
          <a:p>
            <a:r>
              <a:rPr lang="en-US"/>
              <a:t>A few examples of when a transaction may be encumbered:  Purchase Order or Travel Requests.</a:t>
            </a:r>
          </a:p>
          <a:p>
            <a:endParaRPr lang="en-US"/>
          </a:p>
          <a:p>
            <a:r>
              <a:rPr lang="en-US"/>
              <a:t>If you have a transaction over your PCard limit, the best business practice is to have the person/company paid via an invoice.  One major reason is to encumber the funds.  Yes, you can request a one-time PCard limit increase; however, even that request should be limited to when an invoice cannot be obtained or the person/individual only accepts credit cards.</a:t>
            </a:r>
          </a:p>
          <a:p>
            <a:endParaRPr lang="en-US"/>
          </a:p>
          <a:p>
            <a:endParaRPr lang="en-US"/>
          </a:p>
        </p:txBody>
      </p:sp>
      <p:sp>
        <p:nvSpPr>
          <p:cNvPr id="4" name="Slide Number Placeholder 3"/>
          <p:cNvSpPr>
            <a:spLocks noGrp="1"/>
          </p:cNvSpPr>
          <p:nvPr>
            <p:ph type="sldNum" sz="quarter" idx="5"/>
          </p:nvPr>
        </p:nvSpPr>
        <p:spPr/>
        <p:txBody>
          <a:bodyPr/>
          <a:lstStyle/>
          <a:p>
            <a:fld id="{8F1FE2D8-A9A1-4989-9716-CA635A3F526E}" type="slidenum">
              <a:rPr lang="en-US" smtClean="0"/>
              <a:t>8</a:t>
            </a:fld>
            <a:endParaRPr lang="en-US"/>
          </a:p>
        </p:txBody>
      </p:sp>
    </p:spTree>
    <p:extLst>
      <p:ext uri="{BB962C8B-B14F-4D97-AF65-F5344CB8AC3E}">
        <p14:creationId xmlns:p14="http://schemas.microsoft.com/office/powerpoint/2010/main" val="1632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reconciling, you should Compare the summary of the Reconciliation spreadsheet and the Cash Summary report, we see that each section matches up… Beginning Balance, Deposits, &amp; Expenses.  After each section matches up, we have balanced the account.</a:t>
            </a:r>
          </a:p>
        </p:txBody>
      </p:sp>
      <p:sp>
        <p:nvSpPr>
          <p:cNvPr id="4" name="Slide Number Placeholder 3"/>
          <p:cNvSpPr>
            <a:spLocks noGrp="1"/>
          </p:cNvSpPr>
          <p:nvPr>
            <p:ph type="sldNum" sz="quarter" idx="5"/>
          </p:nvPr>
        </p:nvSpPr>
        <p:spPr/>
        <p:txBody>
          <a:bodyPr/>
          <a:lstStyle/>
          <a:p>
            <a:fld id="{8F1FE2D8-A9A1-4989-9716-CA635A3F526E}" type="slidenum">
              <a:rPr lang="en-US" smtClean="0"/>
              <a:t>9</a:t>
            </a:fld>
            <a:endParaRPr lang="en-US"/>
          </a:p>
        </p:txBody>
      </p:sp>
    </p:spTree>
    <p:extLst>
      <p:ext uri="{BB962C8B-B14F-4D97-AF65-F5344CB8AC3E}">
        <p14:creationId xmlns:p14="http://schemas.microsoft.com/office/powerpoint/2010/main" val="39572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64985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AE46C21D-EBB5-4F3D-B06D-166777189317}"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5692755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1DFFEA26-EB1D-498C-95CD-1ECE586790AA}"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9127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539842EE-D56F-4F18-94E7-094CEF23F906}"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697644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4470690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2/6/2024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9673466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2/6/2024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0730297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45B08281-154C-4FEF-A6DF-18BA3AC0F374}"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04D857D4-BD7E-4A06-844B-AAD504F1114F}" type="datetime1">
              <a:rPr lang="en-US" smtClean="0"/>
              <a:t>2/6/2024</a:t>
            </a:fld>
            <a:endParaRPr lang="en-US"/>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263503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652940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916AFA50-87A4-4E99-B112-8C6B1DFB84B2}"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97818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6B3905CA-BF0F-4A1B-AA0D-85E42F5D5A85}" type="datetime1">
              <a:rPr lang="en-US" smtClean="0"/>
              <a:t>2/6/2024</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9094516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D3DA9A77-60C0-4BB8-898D-2828EE4073AD}" type="datetime1">
              <a:rPr lang="en-US" smtClean="0"/>
              <a:t>2/6/2024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47694759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1F30CD5-42B1-4614-9F46-5D29928CC2DB}" type="datetime1">
              <a:rPr lang="en-US" smtClean="0"/>
              <a:t>2/6/2024</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44191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EE6020E3-D95B-4E55-964F-4B1A98BDAA6F}" type="datetime1">
              <a:rPr lang="en-US" smtClean="0"/>
              <a:t>2/6/2024</a:t>
            </a:fld>
            <a:endParaRPr lang="en-US"/>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572197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FC9A72C8-1C87-42EF-8A11-BF6DFA19ED8B}" type="datetime1">
              <a:rPr lang="en-US" smtClean="0"/>
              <a:t>2/6/2024</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 id="2147483667" r:id="rId14"/>
    <p:sldLayoutId id="2147483668" r:id="rId15"/>
  </p:sldLayoutIdLst>
  <p:transition spd="slow">
    <p:push dir="u"/>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florida.sharepoint.com/sites/ifas-extadmin/external/SitePages/Home.aspx"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6.xml"/><Relationship Id="rId3" Type="http://schemas.openxmlformats.org/officeDocument/2006/relationships/image" Target="../media/image13.png"/><Relationship Id="rId7" Type="http://schemas.openxmlformats.org/officeDocument/2006/relationships/customXml" Target="../ink/ink3.xml"/><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a:t>Reconciliations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a:t>Karrie Patrick</a:t>
            </a:r>
          </a:p>
          <a:p>
            <a:r>
              <a:rPr lang="en-US" sz="1400"/>
              <a:t>Accounting Manager, Fiscal Team Lead</a:t>
            </a:r>
          </a:p>
        </p:txBody>
      </p:sp>
    </p:spTree>
    <p:extLst>
      <p:ext uri="{BB962C8B-B14F-4D97-AF65-F5344CB8AC3E}">
        <p14:creationId xmlns:p14="http://schemas.microsoft.com/office/powerpoint/2010/main" val="22593088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284680-0B17-0780-D5A5-36EB18E1E982}"/>
              </a:ext>
            </a:extLst>
          </p:cNvPr>
          <p:cNvSpPr>
            <a:spLocks noGrp="1"/>
          </p:cNvSpPr>
          <p:nvPr>
            <p:ph type="title"/>
          </p:nvPr>
        </p:nvSpPr>
        <p:spPr>
          <a:xfrm>
            <a:off x="1047213" y="195502"/>
            <a:ext cx="10241280" cy="1234440"/>
          </a:xfrm>
          <a:solidFill>
            <a:schemeClr val="accent1"/>
          </a:solidFill>
        </p:spPr>
        <p:txBody>
          <a:bodyPr/>
          <a:lstStyle/>
          <a:p>
            <a:pPr algn="ctr"/>
            <a:r>
              <a:rPr lang="en-US">
                <a:solidFill>
                  <a:schemeClr val="bg1"/>
                </a:solidFill>
              </a:rPr>
              <a:t>Upload to </a:t>
            </a:r>
            <a:r>
              <a:rPr lang="en-US" err="1">
                <a:solidFill>
                  <a:schemeClr val="bg1"/>
                </a:solidFill>
              </a:rPr>
              <a:t>Sharepoint</a:t>
            </a:r>
            <a:endParaRPr lang="en-US">
              <a:solidFill>
                <a:schemeClr val="bg1"/>
              </a:solidFill>
            </a:endParaRPr>
          </a:p>
        </p:txBody>
      </p:sp>
      <p:sp>
        <p:nvSpPr>
          <p:cNvPr id="3" name="Content Placeholder 2">
            <a:extLst>
              <a:ext uri="{FF2B5EF4-FFF2-40B4-BE49-F238E27FC236}">
                <a16:creationId xmlns:a16="http://schemas.microsoft.com/office/drawing/2014/main" id="{D0648FC2-E803-62BD-B506-65B2CDF1595E}"/>
              </a:ext>
            </a:extLst>
          </p:cNvPr>
          <p:cNvSpPr>
            <a:spLocks noGrp="1"/>
          </p:cNvSpPr>
          <p:nvPr>
            <p:ph sz="half" idx="2"/>
          </p:nvPr>
        </p:nvSpPr>
        <p:spPr>
          <a:xfrm>
            <a:off x="7546369" y="1840276"/>
            <a:ext cx="4583262" cy="3444148"/>
          </a:xfrm>
          <a:solidFill>
            <a:schemeClr val="bg1"/>
          </a:solidFill>
          <a:ln w="76200">
            <a:solidFill>
              <a:schemeClr val="accent2"/>
            </a:solidFill>
          </a:ln>
        </p:spPr>
        <p:txBody>
          <a:bodyPr vert="horz" lIns="0" tIns="0" rIns="0" bIns="0" rtlCol="0" anchor="t">
            <a:normAutofit/>
          </a:bodyPr>
          <a:lstStyle/>
          <a:p>
            <a:pPr marL="0" indent="0">
              <a:lnSpc>
                <a:spcPct val="100000"/>
              </a:lnSpc>
              <a:spcBef>
                <a:spcPts val="0"/>
              </a:spcBef>
              <a:buNone/>
            </a:pPr>
            <a:r>
              <a:rPr lang="en-US" sz="1800">
                <a:solidFill>
                  <a:schemeClr val="bg1"/>
                </a:solidFill>
              </a:rPr>
              <a:t>  </a:t>
            </a:r>
            <a:r>
              <a:rPr lang="en-US" sz="1800"/>
              <a:t>SharePoint </a:t>
            </a:r>
            <a:r>
              <a:rPr lang="en-US" sz="1800">
                <a:latin typeface="Calibri" panose="020F0502020204030204" pitchFamily="34" charset="0"/>
                <a:cs typeface="Calibri" panose="020F0502020204030204" pitchFamily="34" charset="0"/>
              </a:rPr>
              <a:t>Website: </a:t>
            </a:r>
          </a:p>
          <a:p>
            <a:pPr marL="0" indent="0">
              <a:lnSpc>
                <a:spcPct val="100000"/>
              </a:lnSpc>
              <a:spcBef>
                <a:spcPts val="0"/>
              </a:spcBef>
              <a:buNone/>
            </a:pPr>
            <a:r>
              <a:rPr lang="en-US" sz="18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https://uflorida.sharepoint.com/sites/ifas-extadmin/external/SitePages/Home.aspx</a:t>
            </a:r>
            <a:r>
              <a:rPr lang="en-US" sz="1800">
                <a:latin typeface="Calibri" panose="020F0502020204030204" pitchFamily="34" charset="0"/>
                <a:cs typeface="Calibri" panose="020F0502020204030204" pitchFamily="34" charset="0"/>
              </a:rPr>
              <a:t>  </a:t>
            </a:r>
          </a:p>
          <a:p>
            <a:pPr marL="0" indent="0">
              <a:lnSpc>
                <a:spcPct val="100000"/>
              </a:lnSpc>
              <a:spcBef>
                <a:spcPts val="0"/>
              </a:spcBef>
              <a:buNone/>
            </a:pPr>
            <a:endParaRPr lang="en-US" sz="1800">
              <a:latin typeface="Calibri" panose="020F0502020204030204" pitchFamily="34" charset="0"/>
              <a:cs typeface="Calibri" panose="020F0502020204030204" pitchFamily="34" charset="0"/>
            </a:endParaRPr>
          </a:p>
          <a:p>
            <a:pPr marL="0" indent="0">
              <a:lnSpc>
                <a:spcPct val="100000"/>
              </a:lnSpc>
              <a:spcBef>
                <a:spcPts val="0"/>
              </a:spcBef>
              <a:buNone/>
            </a:pPr>
            <a:r>
              <a:rPr lang="en-US" sz="1800">
                <a:latin typeface="Calibri" panose="020F0502020204030204" pitchFamily="34" charset="0"/>
                <a:cs typeface="Calibri" panose="020F0502020204030204" pitchFamily="34" charset="0"/>
              </a:rPr>
              <a:t>  Navigate to </a:t>
            </a:r>
          </a:p>
          <a:p>
            <a:pPr marL="0" indent="0">
              <a:lnSpc>
                <a:spcPct val="100000"/>
              </a:lnSpc>
              <a:spcBef>
                <a:spcPts val="0"/>
              </a:spcBef>
              <a:buNone/>
            </a:pPr>
            <a:r>
              <a:rPr lang="en-US" sz="1800">
                <a:latin typeface="Calibri" panose="020F0502020204030204" pitchFamily="34" charset="0"/>
                <a:cs typeface="Calibri" panose="020F0502020204030204" pitchFamily="34" charset="0"/>
              </a:rPr>
              <a:t>  District &gt; cash folder &gt; FY &gt; upload &gt; file</a:t>
            </a:r>
          </a:p>
          <a:p>
            <a:pPr marL="0" indent="0">
              <a:lnSpc>
                <a:spcPct val="100000"/>
              </a:lnSpc>
              <a:spcBef>
                <a:spcPts val="0"/>
              </a:spcBef>
              <a:buNone/>
            </a:pPr>
            <a:endParaRPr lang="en-US" sz="1800">
              <a:latin typeface="Calibri" panose="020F0502020204030204" pitchFamily="34" charset="0"/>
              <a:cs typeface="Calibri" panose="020F0502020204030204" pitchFamily="34" charset="0"/>
            </a:endParaRPr>
          </a:p>
          <a:p>
            <a:pPr marL="0" indent="0">
              <a:lnSpc>
                <a:spcPct val="100000"/>
              </a:lnSpc>
              <a:spcBef>
                <a:spcPts val="0"/>
              </a:spcBef>
              <a:buNone/>
            </a:pPr>
            <a:r>
              <a:rPr lang="en-US" sz="1800">
                <a:latin typeface="Calibri" panose="020F0502020204030204" pitchFamily="34" charset="0"/>
                <a:cs typeface="Calibri" panose="020F0502020204030204" pitchFamily="34" charset="0"/>
              </a:rPr>
              <a:t>  Naming scheme: </a:t>
            </a:r>
          </a:p>
          <a:p>
            <a:pPr marL="0" indent="0">
              <a:lnSpc>
                <a:spcPct val="100000"/>
              </a:lnSpc>
              <a:spcBef>
                <a:spcPts val="0"/>
              </a:spcBef>
              <a:buNone/>
            </a:pPr>
            <a:r>
              <a:rPr lang="en-US" sz="1800">
                <a:latin typeface="Calibri"/>
                <a:ea typeface="Calibri"/>
                <a:cs typeface="Calibri"/>
              </a:rPr>
              <a:t>  Year-Month-Dept ID-Fund-Prog-Period                 </a:t>
            </a:r>
          </a:p>
          <a:p>
            <a:pPr marL="0" indent="0">
              <a:lnSpc>
                <a:spcPct val="100000"/>
              </a:lnSpc>
              <a:spcBef>
                <a:spcPts val="0"/>
              </a:spcBef>
              <a:buNone/>
            </a:pPr>
            <a:r>
              <a:rPr lang="en-US" sz="2000">
                <a:latin typeface="Calibri"/>
                <a:ea typeface="Calibri"/>
                <a:cs typeface="Calibri"/>
              </a:rPr>
              <a:t>2023-01-6035XXXX-182-3300-CRRNT</a:t>
            </a:r>
            <a:endParaRPr lang="en-US">
              <a:latin typeface="Calibri"/>
              <a:ea typeface="Calibri"/>
              <a:cs typeface="Calibri"/>
            </a:endParaRPr>
          </a:p>
          <a:p>
            <a:pPr marL="0" indent="0">
              <a:lnSpc>
                <a:spcPct val="100000"/>
              </a:lnSpc>
              <a:spcBef>
                <a:spcPts val="0"/>
              </a:spcBef>
              <a:buNone/>
            </a:pPr>
            <a:endParaRPr lang="en-US"/>
          </a:p>
        </p:txBody>
      </p:sp>
      <p:pic>
        <p:nvPicPr>
          <p:cNvPr id="8" name="Content Placeholder 7">
            <a:extLst>
              <a:ext uri="{FF2B5EF4-FFF2-40B4-BE49-F238E27FC236}">
                <a16:creationId xmlns:a16="http://schemas.microsoft.com/office/drawing/2014/main" id="{0ED18B45-36F5-FA4A-4DE9-EB420EDF8CA9}"/>
              </a:ext>
            </a:extLst>
          </p:cNvPr>
          <p:cNvPicPr>
            <a:picLocks noGrp="1" noChangeAspect="1"/>
          </p:cNvPicPr>
          <p:nvPr>
            <p:ph sz="quarter" idx="4"/>
          </p:nvPr>
        </p:nvPicPr>
        <p:blipFill>
          <a:blip r:embed="rId4"/>
          <a:stretch>
            <a:fillRect/>
          </a:stretch>
        </p:blipFill>
        <p:spPr>
          <a:xfrm>
            <a:off x="3675061" y="3218350"/>
            <a:ext cx="4841875" cy="3444148"/>
          </a:xfrm>
          <a:ln w="76200">
            <a:solidFill>
              <a:schemeClr val="accent2"/>
            </a:solidFill>
          </a:ln>
        </p:spPr>
      </p:pic>
      <p:pic>
        <p:nvPicPr>
          <p:cNvPr id="11" name="Picture 10">
            <a:extLst>
              <a:ext uri="{FF2B5EF4-FFF2-40B4-BE49-F238E27FC236}">
                <a16:creationId xmlns:a16="http://schemas.microsoft.com/office/drawing/2014/main" id="{69EB4C94-877D-D8AE-1AC6-8B715B6E9D9E}"/>
              </a:ext>
            </a:extLst>
          </p:cNvPr>
          <p:cNvPicPr>
            <a:picLocks noChangeAspect="1"/>
          </p:cNvPicPr>
          <p:nvPr/>
        </p:nvPicPr>
        <p:blipFill>
          <a:blip r:embed="rId5"/>
          <a:stretch>
            <a:fillRect/>
          </a:stretch>
        </p:blipFill>
        <p:spPr>
          <a:xfrm>
            <a:off x="291493" y="1840276"/>
            <a:ext cx="4112079" cy="3849757"/>
          </a:xfrm>
          <a:prstGeom prst="rect">
            <a:avLst/>
          </a:prstGeom>
          <a:ln w="76200">
            <a:solidFill>
              <a:schemeClr val="accent2"/>
            </a:solidFill>
          </a:ln>
        </p:spPr>
      </p:pic>
      <p:sp>
        <p:nvSpPr>
          <p:cNvPr id="12" name="Speech Bubble: Oval 11">
            <a:extLst>
              <a:ext uri="{FF2B5EF4-FFF2-40B4-BE49-F238E27FC236}">
                <a16:creationId xmlns:a16="http://schemas.microsoft.com/office/drawing/2014/main" id="{026252D9-DBF9-5839-DA30-B5912A51BCCC}"/>
              </a:ext>
            </a:extLst>
          </p:cNvPr>
          <p:cNvSpPr/>
          <p:nvPr/>
        </p:nvSpPr>
        <p:spPr>
          <a:xfrm>
            <a:off x="1402699" y="3562350"/>
            <a:ext cx="1601227" cy="113960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Needs Fiscal Staff &amp; CED signature</a:t>
            </a:r>
          </a:p>
        </p:txBody>
      </p:sp>
    </p:spTree>
    <p:extLst>
      <p:ext uri="{BB962C8B-B14F-4D97-AF65-F5344CB8AC3E}">
        <p14:creationId xmlns:p14="http://schemas.microsoft.com/office/powerpoint/2010/main" val="21780433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96044" y="2735800"/>
            <a:ext cx="6245912" cy="2387600"/>
          </a:xfrm>
        </p:spPr>
        <p:txBody>
          <a:bodyPr/>
          <a:lstStyle/>
          <a:p>
            <a:r>
              <a:rPr lang="en-US"/>
              <a:t>RCM Fee </a:t>
            </a:r>
            <a:br>
              <a:rPr lang="en-US"/>
            </a:br>
            <a:r>
              <a:rPr lang="en-US"/>
              <a:t>1.61%</a:t>
            </a:r>
            <a:br>
              <a:rPr lang="en-US" strike="sngStrike"/>
            </a:br>
            <a:br>
              <a:rPr lang="en-US" strike="sngStrike"/>
            </a:br>
            <a:r>
              <a:rPr lang="en-US"/>
              <a:t>Overheads Fee</a:t>
            </a:r>
            <a:br>
              <a:rPr lang="en-US"/>
            </a:br>
            <a:r>
              <a:rPr lang="en-US"/>
              <a:t>10%</a:t>
            </a:r>
          </a:p>
        </p:txBody>
      </p:sp>
      <p:sp>
        <p:nvSpPr>
          <p:cNvPr id="7" name="&quot;Not Allowed&quot; Symbol 6">
            <a:extLst>
              <a:ext uri="{FF2B5EF4-FFF2-40B4-BE49-F238E27FC236}">
                <a16:creationId xmlns:a16="http://schemas.microsoft.com/office/drawing/2014/main" id="{D7235C02-7218-8BF4-2EAB-79D419BDBC55}"/>
              </a:ext>
            </a:extLst>
          </p:cNvPr>
          <p:cNvSpPr/>
          <p:nvPr/>
        </p:nvSpPr>
        <p:spPr>
          <a:xfrm>
            <a:off x="2033025" y="933450"/>
            <a:ext cx="2085975" cy="2009775"/>
          </a:xfrm>
          <a:prstGeom prst="noSmoking">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991265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a:t>Overheads Fee</a:t>
            </a:r>
          </a:p>
        </p:txBody>
      </p:sp>
      <p:graphicFrame>
        <p:nvGraphicFramePr>
          <p:cNvPr id="4" name="Table 4">
            <a:extLst>
              <a:ext uri="{FF2B5EF4-FFF2-40B4-BE49-F238E27FC236}">
                <a16:creationId xmlns:a16="http://schemas.microsoft.com/office/drawing/2014/main" id="{403CD5FD-27C3-4342-BE41-F411CB8D6931}"/>
              </a:ext>
            </a:extLst>
          </p:cNvPr>
          <p:cNvGraphicFramePr>
            <a:graphicFrameLocks noGrp="1"/>
          </p:cNvGraphicFramePr>
          <p:nvPr>
            <p:ph idx="1"/>
            <p:extLst>
              <p:ext uri="{D42A27DB-BD31-4B8C-83A1-F6EECF244321}">
                <p14:modId xmlns:p14="http://schemas.microsoft.com/office/powerpoint/2010/main" val="2538141186"/>
              </p:ext>
            </p:extLst>
          </p:nvPr>
        </p:nvGraphicFramePr>
        <p:xfrm>
          <a:off x="1205707" y="2501900"/>
          <a:ext cx="9780585" cy="1854200"/>
        </p:xfrm>
        <a:graphic>
          <a:graphicData uri="http://schemas.openxmlformats.org/drawingml/2006/table">
            <a:tbl>
              <a:tblPr firstRow="1" bandRow="1">
                <a:tableStyleId>{5C22544A-7EE6-4342-B048-85BDC9FD1C3A}</a:tableStyleId>
              </a:tblPr>
              <a:tblGrid>
                <a:gridCol w="1956117">
                  <a:extLst>
                    <a:ext uri="{9D8B030D-6E8A-4147-A177-3AD203B41FA5}">
                      <a16:colId xmlns:a16="http://schemas.microsoft.com/office/drawing/2014/main" val="1689330750"/>
                    </a:ext>
                  </a:extLst>
                </a:gridCol>
                <a:gridCol w="1956117">
                  <a:extLst>
                    <a:ext uri="{9D8B030D-6E8A-4147-A177-3AD203B41FA5}">
                      <a16:colId xmlns:a16="http://schemas.microsoft.com/office/drawing/2014/main" val="2660631934"/>
                    </a:ext>
                  </a:extLst>
                </a:gridCol>
                <a:gridCol w="1956117">
                  <a:extLst>
                    <a:ext uri="{9D8B030D-6E8A-4147-A177-3AD203B41FA5}">
                      <a16:colId xmlns:a16="http://schemas.microsoft.com/office/drawing/2014/main" val="3909717689"/>
                    </a:ext>
                  </a:extLst>
                </a:gridCol>
                <a:gridCol w="1956117">
                  <a:extLst>
                    <a:ext uri="{9D8B030D-6E8A-4147-A177-3AD203B41FA5}">
                      <a16:colId xmlns:a16="http://schemas.microsoft.com/office/drawing/2014/main" val="1603189107"/>
                    </a:ext>
                  </a:extLst>
                </a:gridCol>
                <a:gridCol w="1956117">
                  <a:extLst>
                    <a:ext uri="{9D8B030D-6E8A-4147-A177-3AD203B41FA5}">
                      <a16:colId xmlns:a16="http://schemas.microsoft.com/office/drawing/2014/main" val="2755691855"/>
                    </a:ext>
                  </a:extLst>
                </a:gridCol>
              </a:tblGrid>
              <a:tr h="370840">
                <a:tc>
                  <a:txBody>
                    <a:bodyPr/>
                    <a:lstStyle/>
                    <a:p>
                      <a:pPr algn="ctr"/>
                      <a:endParaRPr lang="en-US" b="1">
                        <a:latin typeface="Tenorite" pitchFamily="2" charset="0"/>
                      </a:endParaRP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Tenorite" pitchFamily="2" charset="0"/>
                        </a:rPr>
                        <a:t>April Dept Report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Tenorite" pitchFamily="2" charset="0"/>
                        </a:rPr>
                        <a:t>May Dept Report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Tenorite" pitchFamily="2" charset="0"/>
                        </a:rPr>
                        <a:t>June Dept Report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Tenorite" pitchFamily="2" charset="0"/>
                        </a:rPr>
                        <a:t>July Dept Report</a:t>
                      </a:r>
                    </a:p>
                  </a:txBody>
                  <a:tcPr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9928716"/>
                  </a:ext>
                </a:extLst>
              </a:tr>
              <a:tr h="370840">
                <a:tc>
                  <a:txBody>
                    <a:bodyPr/>
                    <a:lstStyle/>
                    <a:p>
                      <a:pPr algn="ctr"/>
                      <a:r>
                        <a:rPr lang="en-US" sz="1400">
                          <a:solidFill>
                            <a:schemeClr val="tx2">
                              <a:lumMod val="75000"/>
                            </a:schemeClr>
                          </a:solidFill>
                          <a:latin typeface="Tenorite" pitchFamily="2" charset="0"/>
                        </a:rPr>
                        <a:t>10% of March Expenses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solidFill>
                            <a:schemeClr val="tx2">
                              <a:lumMod val="75000"/>
                            </a:schemeClr>
                          </a:solidFill>
                          <a:latin typeface="Tenorite" pitchFamily="2" charset="0"/>
                        </a:rPr>
                        <a:t>24.37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208656"/>
                  </a:ext>
                </a:extLst>
              </a:tr>
              <a:tr h="370840">
                <a:tc>
                  <a:txBody>
                    <a:bodyPr/>
                    <a:lstStyle/>
                    <a:p>
                      <a:pPr algn="ctr"/>
                      <a:r>
                        <a:rPr lang="en-US" sz="1400">
                          <a:solidFill>
                            <a:schemeClr val="tx2">
                              <a:lumMod val="75000"/>
                            </a:schemeClr>
                          </a:solidFill>
                          <a:latin typeface="Tenorite" pitchFamily="2" charset="0"/>
                        </a:rPr>
                        <a:t>10% of April Expenses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solidFill>
                            <a:schemeClr val="tx2">
                              <a:lumMod val="75000"/>
                            </a:schemeClr>
                          </a:solidFill>
                          <a:latin typeface="Tenorite" pitchFamily="2" charset="0"/>
                        </a:rPr>
                        <a:t>16.42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243071"/>
                  </a:ext>
                </a:extLst>
              </a:tr>
              <a:tr h="370840">
                <a:tc>
                  <a:txBody>
                    <a:bodyPr/>
                    <a:lstStyle/>
                    <a:p>
                      <a:pPr algn="ctr"/>
                      <a:r>
                        <a:rPr lang="en-US" sz="1400">
                          <a:solidFill>
                            <a:schemeClr val="tx2">
                              <a:lumMod val="75000"/>
                            </a:schemeClr>
                          </a:solidFill>
                          <a:latin typeface="Tenorite" pitchFamily="2" charset="0"/>
                        </a:rPr>
                        <a:t>10% of May Expenses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solidFill>
                            <a:schemeClr val="tx2">
                              <a:lumMod val="75000"/>
                            </a:schemeClr>
                          </a:solidFill>
                          <a:latin typeface="Tenorite" pitchFamily="2" charset="0"/>
                        </a:rPr>
                        <a:t>9.67</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808797"/>
                  </a:ext>
                </a:extLst>
              </a:tr>
              <a:tr h="370840">
                <a:tc>
                  <a:txBody>
                    <a:bodyPr/>
                    <a:lstStyle/>
                    <a:p>
                      <a:pPr algn="ctr"/>
                      <a:r>
                        <a:rPr lang="en-US" sz="1400">
                          <a:solidFill>
                            <a:schemeClr val="tx2">
                              <a:lumMod val="75000"/>
                            </a:schemeClr>
                          </a:solidFill>
                          <a:latin typeface="Tenorite" pitchFamily="2" charset="0"/>
                        </a:rPr>
                        <a:t>10% of June Expenses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a:solidFill>
                          <a:schemeClr val="tx2">
                            <a:lumMod val="75000"/>
                          </a:schemeClr>
                        </a:solidFill>
                        <a:latin typeface="Tenorite" pitchFamily="2"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solidFill>
                            <a:schemeClr val="tx2">
                              <a:lumMod val="75000"/>
                            </a:schemeClr>
                          </a:solidFill>
                          <a:latin typeface="Tenorite" pitchFamily="2" charset="0"/>
                        </a:rPr>
                        <a:t>33.12</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950325"/>
                  </a:ext>
                </a:extLst>
              </a:tr>
            </a:tbl>
          </a:graphicData>
        </a:graphic>
      </p:graphicFrame>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12</a:t>
            </a:fld>
            <a:endParaRPr lang="en-US"/>
          </a:p>
        </p:txBody>
      </p:sp>
    </p:spTree>
    <p:extLst>
      <p:ext uri="{BB962C8B-B14F-4D97-AF65-F5344CB8AC3E}">
        <p14:creationId xmlns:p14="http://schemas.microsoft.com/office/powerpoint/2010/main" val="42129174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67492" y="381000"/>
            <a:ext cx="9779183" cy="1325563"/>
          </a:xfrm>
        </p:spPr>
        <p:txBody>
          <a:bodyPr/>
          <a:lstStyle/>
          <a:p>
            <a:r>
              <a:rPr lang="en-US"/>
              <a:t>Transaction Details </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13</a:t>
            </a:fld>
            <a:endParaRPr lang="en-US"/>
          </a:p>
        </p:txBody>
      </p:sp>
      <p:pic>
        <p:nvPicPr>
          <p:cNvPr id="7" name="Picture 6">
            <a:extLst>
              <a:ext uri="{FF2B5EF4-FFF2-40B4-BE49-F238E27FC236}">
                <a16:creationId xmlns:a16="http://schemas.microsoft.com/office/drawing/2014/main" id="{2E8A0601-B32E-0B71-79F7-24C668C1AFFB}"/>
              </a:ext>
            </a:extLst>
          </p:cNvPr>
          <p:cNvPicPr>
            <a:picLocks noChangeAspect="1"/>
          </p:cNvPicPr>
          <p:nvPr/>
        </p:nvPicPr>
        <p:blipFill>
          <a:blip r:embed="rId3"/>
          <a:stretch>
            <a:fillRect/>
          </a:stretch>
        </p:blipFill>
        <p:spPr>
          <a:xfrm>
            <a:off x="351006" y="3009900"/>
            <a:ext cx="10686537" cy="2762250"/>
          </a:xfrm>
          <a:prstGeom prst="rect">
            <a:avLst/>
          </a:prstGeom>
        </p:spPr>
      </p:pic>
    </p:spTree>
    <p:extLst>
      <p:ext uri="{BB962C8B-B14F-4D97-AF65-F5344CB8AC3E}">
        <p14:creationId xmlns:p14="http://schemas.microsoft.com/office/powerpoint/2010/main" val="4450706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167492" y="381000"/>
            <a:ext cx="9779183" cy="1325563"/>
          </a:xfrm>
        </p:spPr>
        <p:txBody>
          <a:bodyPr>
            <a:normAutofit/>
          </a:bodyPr>
          <a:lstStyle/>
          <a:p>
            <a:r>
              <a:rPr lang="en-US"/>
              <a:t>Transaction Basics</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381664719"/>
              </p:ext>
            </p:extLst>
          </p:nvPr>
        </p:nvGraphicFramePr>
        <p:xfrm>
          <a:off x="1191039" y="1928191"/>
          <a:ext cx="9689375" cy="4313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C0179B5-0800-154F-80F6-614473C055BD}"/>
              </a:ext>
            </a:extLst>
          </p:cNvPr>
          <p:cNvSpPr txBox="1"/>
          <p:nvPr/>
        </p:nvSpPr>
        <p:spPr>
          <a:xfrm>
            <a:off x="1933479" y="2575249"/>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3901585" y="2575248"/>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846500" y="2576263"/>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03204" y="2575248"/>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748119" y="2575248"/>
            <a:ext cx="350196" cy="646331"/>
          </a:xfrm>
          <a:prstGeom prst="rect">
            <a:avLst/>
          </a:prstGeom>
          <a:noFill/>
        </p:spPr>
        <p:txBody>
          <a:bodyPr wrap="square" rtlCol="0">
            <a:spAutoFit/>
          </a:bodyPr>
          <a:lstStyle/>
          <a:p>
            <a:pPr algn="ctr"/>
            <a:r>
              <a:rPr lang="en-US" sz="3600" b="1">
                <a:solidFill>
                  <a:schemeClr val="bg1"/>
                </a:solidFill>
                <a:latin typeface="Tenorite" pitchFamily="2" charset="0"/>
              </a:rPr>
              <a:t>5</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14</a:t>
            </a:fld>
            <a:endParaRPr lang="en-US"/>
          </a:p>
        </p:txBody>
      </p:sp>
    </p:spTree>
    <p:extLst>
      <p:ext uri="{BB962C8B-B14F-4D97-AF65-F5344CB8AC3E}">
        <p14:creationId xmlns:p14="http://schemas.microsoft.com/office/powerpoint/2010/main" val="70020926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167492" y="381000"/>
            <a:ext cx="9779183" cy="1325563"/>
          </a:xfrm>
        </p:spPr>
        <p:txBody>
          <a:bodyPr/>
          <a:lstStyle/>
          <a:p>
            <a:r>
              <a:rPr lang="en-US"/>
              <a:t>UFGO- Hot Topics</a:t>
            </a:r>
          </a:p>
        </p:txBody>
      </p:sp>
      <p:sp>
        <p:nvSpPr>
          <p:cNvPr id="9" name="Content Placeholder 8">
            <a:extLst>
              <a:ext uri="{FF2B5EF4-FFF2-40B4-BE49-F238E27FC236}">
                <a16:creationId xmlns:a16="http://schemas.microsoft.com/office/drawing/2014/main" id="{472FA7B1-CD7F-3646-B44C-91A107A0CBEE}"/>
              </a:ext>
            </a:extLst>
          </p:cNvPr>
          <p:cNvSpPr>
            <a:spLocks noGrp="1"/>
          </p:cNvSpPr>
          <p:nvPr>
            <p:ph idx="11"/>
          </p:nvPr>
        </p:nvSpPr>
        <p:spPr>
          <a:xfrm>
            <a:off x="1167493" y="2003804"/>
            <a:ext cx="3173278" cy="522514"/>
          </a:xfrm>
        </p:spPr>
        <p:txBody>
          <a:bodyPr/>
          <a:lstStyle/>
          <a:p>
            <a:r>
              <a:rPr lang="en-US" sz="2000"/>
              <a:t>Allowable Use of Funds</a:t>
            </a:r>
          </a:p>
        </p:txBody>
      </p:sp>
      <p:sp>
        <p:nvSpPr>
          <p:cNvPr id="4" name="Content Placeholder 3">
            <a:extLst>
              <a:ext uri="{FF2B5EF4-FFF2-40B4-BE49-F238E27FC236}">
                <a16:creationId xmlns:a16="http://schemas.microsoft.com/office/drawing/2014/main" id="{9B9ED227-95A7-4B08-91FE-5E0EF0D41D20}"/>
              </a:ext>
            </a:extLst>
          </p:cNvPr>
          <p:cNvSpPr>
            <a:spLocks noGrp="1"/>
          </p:cNvSpPr>
          <p:nvPr>
            <p:ph idx="1"/>
          </p:nvPr>
        </p:nvSpPr>
        <p:spPr>
          <a:xfrm>
            <a:off x="1167491" y="2526318"/>
            <a:ext cx="3218688" cy="2828613"/>
          </a:xfrm>
        </p:spPr>
        <p:txBody>
          <a:bodyPr vert="horz" lIns="91440" tIns="45720" rIns="91440" bIns="45720" rtlCol="0" anchor="t">
            <a:noAutofit/>
          </a:bodyPr>
          <a:lstStyle/>
          <a:p>
            <a:r>
              <a:rPr lang="en-US"/>
              <a:t>If using funds outside of the users typical budget, include email approval from the fund administrator on those funds.</a:t>
            </a:r>
          </a:p>
          <a:p>
            <a:endParaRPr lang="en-US"/>
          </a:p>
          <a:p>
            <a:endParaRPr lang="en-US"/>
          </a:p>
        </p:txBody>
      </p:sp>
      <p:sp>
        <p:nvSpPr>
          <p:cNvPr id="10" name="Content Placeholder 9">
            <a:extLst>
              <a:ext uri="{FF2B5EF4-FFF2-40B4-BE49-F238E27FC236}">
                <a16:creationId xmlns:a16="http://schemas.microsoft.com/office/drawing/2014/main" id="{585697B7-EBBB-0E4B-AA02-0D3F94821C6E}"/>
              </a:ext>
            </a:extLst>
          </p:cNvPr>
          <p:cNvSpPr>
            <a:spLocks noGrp="1"/>
          </p:cNvSpPr>
          <p:nvPr>
            <p:ph idx="12"/>
          </p:nvPr>
        </p:nvSpPr>
        <p:spPr>
          <a:xfrm>
            <a:off x="4683788" y="2003804"/>
            <a:ext cx="3173278" cy="522514"/>
          </a:xfrm>
        </p:spPr>
        <p:txBody>
          <a:bodyPr/>
          <a:lstStyle/>
          <a:p>
            <a:r>
              <a:rPr lang="en-US"/>
              <a:t>Booking Tool</a:t>
            </a:r>
          </a:p>
        </p:txBody>
      </p:sp>
      <p:sp>
        <p:nvSpPr>
          <p:cNvPr id="5" name="Content Placeholder 4">
            <a:extLst>
              <a:ext uri="{FF2B5EF4-FFF2-40B4-BE49-F238E27FC236}">
                <a16:creationId xmlns:a16="http://schemas.microsoft.com/office/drawing/2014/main" id="{9C2ECAAA-1E9C-4845-8EA9-E11A76F08150}"/>
              </a:ext>
            </a:extLst>
          </p:cNvPr>
          <p:cNvSpPr>
            <a:spLocks noGrp="1"/>
          </p:cNvSpPr>
          <p:nvPr>
            <p:ph idx="10"/>
          </p:nvPr>
        </p:nvSpPr>
        <p:spPr>
          <a:xfrm>
            <a:off x="4683787" y="2526318"/>
            <a:ext cx="3173279" cy="3830032"/>
          </a:xfrm>
        </p:spPr>
        <p:txBody>
          <a:bodyPr vert="horz" lIns="91440" tIns="45720" rIns="91440" bIns="45720" rtlCol="0" anchor="t">
            <a:normAutofit/>
          </a:bodyPr>
          <a:lstStyle/>
          <a:p>
            <a:r>
              <a:rPr lang="en-US"/>
              <a:t>Booking Tool is required.</a:t>
            </a:r>
          </a:p>
          <a:p>
            <a:r>
              <a:rPr lang="en-US"/>
              <a:t>Book with the World Travel System (# is on front page of Concur)</a:t>
            </a:r>
          </a:p>
          <a:p>
            <a:r>
              <a:rPr lang="en-US"/>
              <a:t>Exceptions:  </a:t>
            </a:r>
          </a:p>
          <a:p>
            <a:r>
              <a:rPr lang="en-US"/>
              <a:t>Airbnb (Cost Comparison needed)</a:t>
            </a:r>
          </a:p>
          <a:p>
            <a:r>
              <a:rPr lang="en-US"/>
              <a:t>20% Savings (Cost Comparison needed)</a:t>
            </a:r>
          </a:p>
          <a:p>
            <a:r>
              <a:rPr lang="en-US"/>
              <a:t>Blocked Room Rate (Comment needed)</a:t>
            </a:r>
          </a:p>
          <a:p>
            <a:endParaRPr lang="en-US"/>
          </a:p>
          <a:p>
            <a:endParaRPr lang="en-US"/>
          </a:p>
        </p:txBody>
      </p:sp>
      <p:sp>
        <p:nvSpPr>
          <p:cNvPr id="13" name="Content Placeholder 12">
            <a:extLst>
              <a:ext uri="{FF2B5EF4-FFF2-40B4-BE49-F238E27FC236}">
                <a16:creationId xmlns:a16="http://schemas.microsoft.com/office/drawing/2014/main" id="{EB1FFBC5-1733-5E4A-BF11-2C157D9917CC}"/>
              </a:ext>
            </a:extLst>
          </p:cNvPr>
          <p:cNvSpPr>
            <a:spLocks noGrp="1"/>
          </p:cNvSpPr>
          <p:nvPr>
            <p:ph idx="14"/>
          </p:nvPr>
        </p:nvSpPr>
        <p:spPr>
          <a:xfrm>
            <a:off x="8200083" y="2003804"/>
            <a:ext cx="3173278" cy="522514"/>
          </a:xfrm>
        </p:spPr>
        <p:txBody>
          <a:bodyPr/>
          <a:lstStyle/>
          <a:p>
            <a:r>
              <a:rPr lang="en-US"/>
              <a:t>Expense Types</a:t>
            </a:r>
          </a:p>
        </p:txBody>
      </p:sp>
      <p:sp>
        <p:nvSpPr>
          <p:cNvPr id="11" name="Content Placeholder 10">
            <a:extLst>
              <a:ext uri="{FF2B5EF4-FFF2-40B4-BE49-F238E27FC236}">
                <a16:creationId xmlns:a16="http://schemas.microsoft.com/office/drawing/2014/main" id="{48A12450-9474-8A49-BAEB-20C6F51540D5}"/>
              </a:ext>
            </a:extLst>
          </p:cNvPr>
          <p:cNvSpPr>
            <a:spLocks noGrp="1"/>
          </p:cNvSpPr>
          <p:nvPr>
            <p:ph idx="13"/>
          </p:nvPr>
        </p:nvSpPr>
        <p:spPr>
          <a:xfrm>
            <a:off x="8200082" y="2526318"/>
            <a:ext cx="3173279" cy="3403427"/>
          </a:xfrm>
        </p:spPr>
        <p:txBody>
          <a:bodyPr/>
          <a:lstStyle/>
          <a:p>
            <a:r>
              <a:rPr lang="en-US"/>
              <a:t>Make sure the Expense Type aligns with the purchase</a:t>
            </a:r>
          </a:p>
          <a:p>
            <a:endParaRPr lang="en-US"/>
          </a:p>
          <a:p>
            <a:r>
              <a:rPr lang="en-US"/>
              <a:t>UFGO TEAMS channel has a link to Expense Types</a:t>
            </a:r>
          </a:p>
          <a:p>
            <a:endParaRPr lang="en-US"/>
          </a:p>
          <a:p>
            <a:r>
              <a:rPr lang="en-US"/>
              <a:t>If you’re not on that channel, ask your CED or our office to add you.</a:t>
            </a: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15</a:t>
            </a:fld>
            <a:endParaRPr lang="en-US"/>
          </a:p>
        </p:txBody>
      </p:sp>
    </p:spTree>
    <p:extLst>
      <p:ext uri="{BB962C8B-B14F-4D97-AF65-F5344CB8AC3E}">
        <p14:creationId xmlns:p14="http://schemas.microsoft.com/office/powerpoint/2010/main" val="27215085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E29BAB9-4E57-947F-DC0F-9C92C4860625}"/>
              </a:ext>
            </a:extLst>
          </p:cNvPr>
          <p:cNvGraphicFramePr>
            <a:graphicFrameLocks noGrp="1"/>
          </p:cNvGraphicFramePr>
          <p:nvPr>
            <p:ph idx="1"/>
            <p:extLst>
              <p:ext uri="{D42A27DB-BD31-4B8C-83A1-F6EECF244321}">
                <p14:modId xmlns:p14="http://schemas.microsoft.com/office/powerpoint/2010/main" val="4093980252"/>
              </p:ext>
            </p:extLst>
          </p:nvPr>
        </p:nvGraphicFramePr>
        <p:xfrm>
          <a:off x="-156493" y="172702"/>
          <a:ext cx="10754630" cy="584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4849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lstStyle/>
          <a:p>
            <a:r>
              <a:rPr lang="en-US"/>
              <a:t>Marketplace</a:t>
            </a:r>
          </a:p>
        </p:txBody>
      </p:sp>
      <p:sp>
        <p:nvSpPr>
          <p:cNvPr id="3" name="Text Placeholder 2">
            <a:extLst>
              <a:ext uri="{FF2B5EF4-FFF2-40B4-BE49-F238E27FC236}">
                <a16:creationId xmlns:a16="http://schemas.microsoft.com/office/drawing/2014/main" id="{EFB90AB4-D228-4548-B072-726498212362}"/>
              </a:ext>
            </a:extLst>
          </p:cNvPr>
          <p:cNvSpPr>
            <a:spLocks noGrp="1"/>
          </p:cNvSpPr>
          <p:nvPr>
            <p:ph idx="11"/>
          </p:nvPr>
        </p:nvSpPr>
        <p:spPr>
          <a:xfrm>
            <a:off x="1167493" y="2005689"/>
            <a:ext cx="4663440" cy="522514"/>
          </a:xfrm>
        </p:spPr>
        <p:txBody>
          <a:bodyPr/>
          <a:lstStyle/>
          <a:p>
            <a:r>
              <a:rPr lang="en-US"/>
              <a:t>Business Purpose</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167493" y="2528204"/>
            <a:ext cx="4663440" cy="891792"/>
          </a:xfrm>
        </p:spPr>
        <p:txBody>
          <a:bodyPr vert="horz" lIns="91440" tIns="45720" rIns="91440" bIns="45720" rtlCol="0" anchor="t">
            <a:normAutofit/>
          </a:bodyPr>
          <a:lstStyle/>
          <a:p>
            <a:r>
              <a:rPr lang="en-US"/>
              <a:t>Please provide a detailed business purpose, do not just restate the item.</a:t>
            </a:r>
          </a:p>
        </p:txBody>
      </p:sp>
      <p:sp>
        <p:nvSpPr>
          <p:cNvPr id="6" name="Text Placeholder 5">
            <a:extLst>
              <a:ext uri="{FF2B5EF4-FFF2-40B4-BE49-F238E27FC236}">
                <a16:creationId xmlns:a16="http://schemas.microsoft.com/office/drawing/2014/main" id="{F5018B6D-E395-49AD-92AD-AD69E3AB40C3}"/>
              </a:ext>
            </a:extLst>
          </p:cNvPr>
          <p:cNvSpPr>
            <a:spLocks noGrp="1"/>
          </p:cNvSpPr>
          <p:nvPr>
            <p:ph idx="12"/>
          </p:nvPr>
        </p:nvSpPr>
        <p:spPr>
          <a:xfrm>
            <a:off x="1167492" y="3429000"/>
            <a:ext cx="4663440" cy="522514"/>
          </a:xfrm>
        </p:spPr>
        <p:txBody>
          <a:bodyPr/>
          <a:lstStyle/>
          <a:p>
            <a:r>
              <a:rPr lang="en-US"/>
              <a:t>Shop in Marketplace</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1167492" y="3892862"/>
            <a:ext cx="4663440" cy="2828613"/>
          </a:xfrm>
        </p:spPr>
        <p:txBody>
          <a:bodyPr vert="horz" lIns="91440" tIns="45720" rIns="91440" bIns="45720" rtlCol="0" anchor="t">
            <a:normAutofit fontScale="85000" lnSpcReduction="10000"/>
          </a:bodyPr>
          <a:lstStyle/>
          <a:p>
            <a:r>
              <a:rPr lang="en-US"/>
              <a:t>UF requires for us to shop in Marketplace prior to shopping from outside companies.  </a:t>
            </a:r>
          </a:p>
          <a:p>
            <a:endParaRPr lang="en-US"/>
          </a:p>
          <a:p>
            <a:r>
              <a:rPr lang="en-US"/>
              <a:t>Shopping with outside companies solely based off of convenience is not a valid justification.</a:t>
            </a:r>
          </a:p>
          <a:p>
            <a:endParaRPr lang="en-US"/>
          </a:p>
          <a:p>
            <a:r>
              <a:rPr lang="en-US"/>
              <a:t>If you have to purchase outside of marketplace, please add a justification in the comments section of UFGO or when submitting the invoice for payment.</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17</a:t>
            </a:fld>
            <a:endParaRPr lang="en-US"/>
          </a:p>
        </p:txBody>
      </p:sp>
      <p:sp>
        <p:nvSpPr>
          <p:cNvPr id="7" name="Text Placeholder 2">
            <a:extLst>
              <a:ext uri="{FF2B5EF4-FFF2-40B4-BE49-F238E27FC236}">
                <a16:creationId xmlns:a16="http://schemas.microsoft.com/office/drawing/2014/main" id="{2C39C52C-5085-52B2-D73D-8A6BEB2A235F}"/>
              </a:ext>
            </a:extLst>
          </p:cNvPr>
          <p:cNvSpPr txBox="1">
            <a:spLocks/>
          </p:cNvSpPr>
          <p:nvPr/>
        </p:nvSpPr>
        <p:spPr>
          <a:xfrm>
            <a:off x="6173602" y="2005689"/>
            <a:ext cx="4663440" cy="5225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Carts Processed Daily</a:t>
            </a:r>
          </a:p>
        </p:txBody>
      </p:sp>
      <p:sp>
        <p:nvSpPr>
          <p:cNvPr id="10" name="Content Placeholder 3">
            <a:extLst>
              <a:ext uri="{FF2B5EF4-FFF2-40B4-BE49-F238E27FC236}">
                <a16:creationId xmlns:a16="http://schemas.microsoft.com/office/drawing/2014/main" id="{CA3911E9-14A5-6EC4-E015-F23E53C4BFA8}"/>
              </a:ext>
            </a:extLst>
          </p:cNvPr>
          <p:cNvSpPr txBox="1">
            <a:spLocks/>
          </p:cNvSpPr>
          <p:nvPr/>
        </p:nvSpPr>
        <p:spPr>
          <a:xfrm>
            <a:off x="6173602" y="2479212"/>
            <a:ext cx="4663440" cy="52251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 process carts on a daily basis.</a:t>
            </a:r>
          </a:p>
        </p:txBody>
      </p:sp>
      <p:sp>
        <p:nvSpPr>
          <p:cNvPr id="15" name="Text Placeholder 2">
            <a:extLst>
              <a:ext uri="{FF2B5EF4-FFF2-40B4-BE49-F238E27FC236}">
                <a16:creationId xmlns:a16="http://schemas.microsoft.com/office/drawing/2014/main" id="{74439FF0-DBD5-0FF5-AE90-58793B7517FF}"/>
              </a:ext>
            </a:extLst>
          </p:cNvPr>
          <p:cNvSpPr txBox="1">
            <a:spLocks/>
          </p:cNvSpPr>
          <p:nvPr/>
        </p:nvSpPr>
        <p:spPr>
          <a:xfrm>
            <a:off x="6173602" y="3419339"/>
            <a:ext cx="4663440" cy="5225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Assignment of Carts</a:t>
            </a:r>
          </a:p>
        </p:txBody>
      </p:sp>
      <p:sp>
        <p:nvSpPr>
          <p:cNvPr id="18" name="Content Placeholder 3">
            <a:extLst>
              <a:ext uri="{FF2B5EF4-FFF2-40B4-BE49-F238E27FC236}">
                <a16:creationId xmlns:a16="http://schemas.microsoft.com/office/drawing/2014/main" id="{26E03DAA-75E1-A1DC-D7B3-7D1297A959B3}"/>
              </a:ext>
            </a:extLst>
          </p:cNvPr>
          <p:cNvSpPr txBox="1">
            <a:spLocks/>
          </p:cNvSpPr>
          <p:nvPr/>
        </p:nvSpPr>
        <p:spPr>
          <a:xfrm>
            <a:off x="6173601" y="3892860"/>
            <a:ext cx="5399249" cy="1641849"/>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Michelle LeGrande- County 182, 143, 171 Funds             (Example:  6035XXXX-182-3300-CRRNT)</a:t>
            </a:r>
          </a:p>
          <a:p>
            <a:r>
              <a:rPr lang="en-US"/>
              <a:t>Karrie Patrick or Andreas “Dre” Gross- Dean Funds (Examples:  EPAF, FSSP, IST, Awards (non-grant)</a:t>
            </a:r>
          </a:p>
          <a:p>
            <a:r>
              <a:rPr lang="en-US"/>
              <a:t>Christy Huntley or Brittany Milito- Grant 2XX Funds (Example:  6035XXXX-209-2200-G000430-P0326096)</a:t>
            </a:r>
          </a:p>
          <a:p>
            <a:endParaRPr lang="en-US"/>
          </a:p>
          <a:p>
            <a:endParaRPr lang="en-US"/>
          </a:p>
        </p:txBody>
      </p:sp>
    </p:spTree>
    <p:extLst>
      <p:ext uri="{BB962C8B-B14F-4D97-AF65-F5344CB8AC3E}">
        <p14:creationId xmlns:p14="http://schemas.microsoft.com/office/powerpoint/2010/main" val="25631196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0"/>
            <a:ext cx="8401624" cy="1325563"/>
          </a:xfrm>
        </p:spPr>
        <p:txBody>
          <a:bodyPr/>
          <a:lstStyle/>
          <a:p>
            <a:r>
              <a:rPr lang="en-US"/>
              <a:t>Search Purchase Orders (PO)</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18</a:t>
            </a:fld>
            <a:endParaRPr lang="en-US"/>
          </a:p>
        </p:txBody>
      </p:sp>
      <p:pic>
        <p:nvPicPr>
          <p:cNvPr id="14" name="Picture 13">
            <a:extLst>
              <a:ext uri="{FF2B5EF4-FFF2-40B4-BE49-F238E27FC236}">
                <a16:creationId xmlns:a16="http://schemas.microsoft.com/office/drawing/2014/main" id="{E4CFCD89-0B7C-4665-B47E-35B47AFF6406}"/>
              </a:ext>
            </a:extLst>
          </p:cNvPr>
          <p:cNvPicPr>
            <a:picLocks noChangeAspect="1"/>
          </p:cNvPicPr>
          <p:nvPr/>
        </p:nvPicPr>
        <p:blipFill>
          <a:blip r:embed="rId3"/>
          <a:stretch>
            <a:fillRect/>
          </a:stretch>
        </p:blipFill>
        <p:spPr>
          <a:xfrm>
            <a:off x="333060" y="2162746"/>
            <a:ext cx="9236363" cy="3197525"/>
          </a:xfrm>
          <a:prstGeom prst="rect">
            <a:avLst/>
          </a:prstGeom>
          <a:ln w="76200">
            <a:solidFill>
              <a:schemeClr val="accent1"/>
            </a:solidFill>
          </a:ln>
        </p:spPr>
      </p:pic>
    </p:spTree>
    <p:extLst>
      <p:ext uri="{BB962C8B-B14F-4D97-AF65-F5344CB8AC3E}">
        <p14:creationId xmlns:p14="http://schemas.microsoft.com/office/powerpoint/2010/main" val="333569028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269094" y="221608"/>
            <a:ext cx="6220278" cy="1537710"/>
          </a:xfrm>
        </p:spPr>
        <p:txBody>
          <a:bodyPr/>
          <a:lstStyle/>
          <a:p>
            <a:r>
              <a:rPr lang="en-US"/>
              <a:t>UF Supplier?</a:t>
            </a:r>
            <a:br>
              <a:rPr lang="en-US"/>
            </a:br>
            <a:r>
              <a:rPr lang="en-US" sz="2000"/>
              <a:t>my.ufl.edu &gt; Main Menu &gt; Financials &gt; Suppliers &gt; Supplier Information &gt; Add/Update &gt; Supplier</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269094" y="1783591"/>
            <a:ext cx="6220277" cy="685944"/>
          </a:xfrm>
        </p:spPr>
        <p:txBody>
          <a:bodyPr vert="horz" lIns="91440" tIns="45720" rIns="91440" bIns="45720" rtlCol="0" anchor="t">
            <a:normAutofit/>
          </a:bodyPr>
          <a:lstStyle/>
          <a:p>
            <a:r>
              <a:rPr lang="en-US" sz="2000"/>
              <a:t>Click “Contains” within the drop down of the Supplier Name, enter the supplier name, &amp; click search.</a:t>
            </a:r>
          </a:p>
        </p:txBody>
      </p:sp>
      <p:pic>
        <p:nvPicPr>
          <p:cNvPr id="7" name="Picture 6">
            <a:extLst>
              <a:ext uri="{FF2B5EF4-FFF2-40B4-BE49-F238E27FC236}">
                <a16:creationId xmlns:a16="http://schemas.microsoft.com/office/drawing/2014/main" id="{4F9D747D-2203-BB2E-DD86-330876FD96EB}"/>
              </a:ext>
            </a:extLst>
          </p:cNvPr>
          <p:cNvPicPr>
            <a:picLocks noChangeAspect="1"/>
          </p:cNvPicPr>
          <p:nvPr/>
        </p:nvPicPr>
        <p:blipFill>
          <a:blip r:embed="rId3"/>
          <a:stretch>
            <a:fillRect/>
          </a:stretch>
        </p:blipFill>
        <p:spPr>
          <a:xfrm>
            <a:off x="1333749" y="2297326"/>
            <a:ext cx="5316433" cy="4486783"/>
          </a:xfrm>
          <a:prstGeom prst="rect">
            <a:avLst/>
          </a:prstGeom>
        </p:spPr>
      </p:pic>
    </p:spTree>
    <p:extLst>
      <p:ext uri="{BB962C8B-B14F-4D97-AF65-F5344CB8AC3E}">
        <p14:creationId xmlns:p14="http://schemas.microsoft.com/office/powerpoint/2010/main" val="21207851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0"/>
            <a:ext cx="8401624" cy="1325563"/>
          </a:xfrm>
        </p:spPr>
        <p:txBody>
          <a:bodyPr/>
          <a:lstStyle/>
          <a:p>
            <a:r>
              <a:rPr lang="en-US"/>
              <a:t>You are the Bridge</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2</a:t>
            </a:fld>
            <a:endParaRPr lang="en-US"/>
          </a:p>
        </p:txBody>
      </p:sp>
      <p:pic>
        <p:nvPicPr>
          <p:cNvPr id="7" name="Picture 6" descr="A stone bridge with trees in the background&#10;&#10;Description automatically generated">
            <a:extLst>
              <a:ext uri="{FF2B5EF4-FFF2-40B4-BE49-F238E27FC236}">
                <a16:creationId xmlns:a16="http://schemas.microsoft.com/office/drawing/2014/main" id="{C974B6FC-2346-69E4-9661-B056AE08357C}"/>
              </a:ext>
            </a:extLst>
          </p:cNvPr>
          <p:cNvPicPr>
            <a:picLocks noChangeAspect="1"/>
          </p:cNvPicPr>
          <p:nvPr/>
        </p:nvPicPr>
        <p:blipFill>
          <a:blip r:embed="rId3"/>
          <a:stretch>
            <a:fillRect/>
          </a:stretch>
        </p:blipFill>
        <p:spPr>
          <a:xfrm>
            <a:off x="1152525" y="1777350"/>
            <a:ext cx="7999529" cy="4958515"/>
          </a:xfrm>
          <a:prstGeom prst="rect">
            <a:avLst/>
          </a:prstGeom>
        </p:spPr>
      </p:pic>
    </p:spTree>
    <p:extLst>
      <p:ext uri="{BB962C8B-B14F-4D97-AF65-F5344CB8AC3E}">
        <p14:creationId xmlns:p14="http://schemas.microsoft.com/office/powerpoint/2010/main" val="231700925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p:txBody>
          <a:bodyPr/>
          <a:lstStyle/>
          <a:p>
            <a:r>
              <a:rPr lang="en-US"/>
              <a:t>Assets </a:t>
            </a:r>
          </a:p>
        </p:txBody>
      </p:sp>
      <p:graphicFrame>
        <p:nvGraphicFramePr>
          <p:cNvPr id="2" name="Diagram 2" descr="SmartArt graphic">
            <a:extLst>
              <a:ext uri="{FF2B5EF4-FFF2-40B4-BE49-F238E27FC236}">
                <a16:creationId xmlns:a16="http://schemas.microsoft.com/office/drawing/2014/main" id="{364D30CB-C02F-4FE1-9E72-11B75FF74851}"/>
              </a:ext>
            </a:extLst>
          </p:cNvPr>
          <p:cNvGraphicFramePr/>
          <p:nvPr>
            <p:extLst>
              <p:ext uri="{D42A27DB-BD31-4B8C-83A1-F6EECF244321}">
                <p14:modId xmlns:p14="http://schemas.microsoft.com/office/powerpoint/2010/main" val="3673553178"/>
              </p:ext>
            </p:extLst>
          </p:nvPr>
        </p:nvGraphicFramePr>
        <p:xfrm>
          <a:off x="1245325" y="1706563"/>
          <a:ext cx="9779182" cy="436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t>20</a:t>
            </a:fld>
            <a:endParaRPr lang="en-US"/>
          </a:p>
        </p:txBody>
      </p:sp>
    </p:spTree>
    <p:extLst>
      <p:ext uri="{BB962C8B-B14F-4D97-AF65-F5344CB8AC3E}">
        <p14:creationId xmlns:p14="http://schemas.microsoft.com/office/powerpoint/2010/main" val="9324984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nchor="b">
            <a:normAutofit/>
          </a:bodyPr>
          <a:lstStyle/>
          <a:p>
            <a:pPr algn="ctr"/>
            <a:r>
              <a:rPr lang="en-US" i="1"/>
              <a:t>YOU</a:t>
            </a:r>
            <a:r>
              <a:rPr lang="en-US"/>
              <a:t> have a Purpose</a:t>
            </a:r>
          </a:p>
        </p:txBody>
      </p:sp>
      <p:pic>
        <p:nvPicPr>
          <p:cNvPr id="4" name="Picture 3" descr="Close-up of a painting of hands touching each other&#10;&#10;Description automatically generated">
            <a:extLst>
              <a:ext uri="{FF2B5EF4-FFF2-40B4-BE49-F238E27FC236}">
                <a16:creationId xmlns:a16="http://schemas.microsoft.com/office/drawing/2014/main" id="{CB5C7F96-5E19-F36F-79D2-5CC81EB6A3FC}"/>
              </a:ext>
            </a:extLst>
          </p:cNvPr>
          <p:cNvPicPr>
            <a:picLocks noChangeAspect="1"/>
          </p:cNvPicPr>
          <p:nvPr/>
        </p:nvPicPr>
        <p:blipFill rotWithShape="1">
          <a:blip r:embed="rId3"/>
          <a:srcRect t="3195" b="14342"/>
          <a:stretch/>
        </p:blipFill>
        <p:spPr>
          <a:xfrm>
            <a:off x="1167493" y="1579561"/>
            <a:ext cx="10393015" cy="4287565"/>
          </a:xfrm>
          <a:prstGeom prst="rect">
            <a:avLst/>
          </a:prstGeom>
          <a:noFill/>
        </p:spPr>
      </p:pic>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21</a:t>
            </a:fld>
            <a:endParaRPr lang="en-US"/>
          </a:p>
        </p:txBody>
      </p:sp>
    </p:spTree>
    <p:extLst>
      <p:ext uri="{BB962C8B-B14F-4D97-AF65-F5344CB8AC3E}">
        <p14:creationId xmlns:p14="http://schemas.microsoft.com/office/powerpoint/2010/main" val="16397991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2387600"/>
          </a:xfrm>
        </p:spPr>
        <p:txBody>
          <a:bodyPr/>
          <a:lstStyle/>
          <a:p>
            <a:r>
              <a:rPr lang="en-US"/>
              <a:t>Review Reconciliations 2023</a:t>
            </a:r>
          </a:p>
        </p:txBody>
      </p:sp>
    </p:spTree>
    <p:extLst>
      <p:ext uri="{BB962C8B-B14F-4D97-AF65-F5344CB8AC3E}">
        <p14:creationId xmlns:p14="http://schemas.microsoft.com/office/powerpoint/2010/main" val="344679733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4913-B9DB-AC2A-5FDD-7F609D3572F2}"/>
              </a:ext>
            </a:extLst>
          </p:cNvPr>
          <p:cNvSpPr>
            <a:spLocks noGrp="1"/>
          </p:cNvSpPr>
          <p:nvPr>
            <p:ph type="title"/>
          </p:nvPr>
        </p:nvSpPr>
        <p:spPr>
          <a:xfrm>
            <a:off x="1157084" y="374427"/>
            <a:ext cx="10374517" cy="971512"/>
          </a:xfrm>
        </p:spPr>
        <p:txBody>
          <a:bodyPr anchor="ctr">
            <a:normAutofit/>
          </a:bodyPr>
          <a:lstStyle/>
          <a:p>
            <a:pPr algn="ctr"/>
            <a:r>
              <a:rPr lang="en-US" sz="3200">
                <a:solidFill>
                  <a:schemeClr val="bg1"/>
                </a:solidFill>
              </a:rPr>
              <a:t>Compare Financial Records</a:t>
            </a:r>
          </a:p>
        </p:txBody>
      </p:sp>
      <p:graphicFrame>
        <p:nvGraphicFramePr>
          <p:cNvPr id="5" name="Content Placeholder 2">
            <a:extLst>
              <a:ext uri="{FF2B5EF4-FFF2-40B4-BE49-F238E27FC236}">
                <a16:creationId xmlns:a16="http://schemas.microsoft.com/office/drawing/2014/main" id="{5951B5AB-10E4-CC97-CE3A-A59213210ADB}"/>
              </a:ext>
            </a:extLst>
          </p:cNvPr>
          <p:cNvGraphicFramePr>
            <a:graphicFrameLocks noGrp="1"/>
          </p:cNvGraphicFramePr>
          <p:nvPr>
            <p:ph idx="1"/>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539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E29BAB9-4E57-947F-DC0F-9C92C4860625}"/>
              </a:ext>
            </a:extLst>
          </p:cNvPr>
          <p:cNvGraphicFramePr>
            <a:graphicFrameLocks noGrp="1"/>
          </p:cNvGraphicFramePr>
          <p:nvPr>
            <p:ph idx="1"/>
            <p:extLst>
              <p:ext uri="{D42A27DB-BD31-4B8C-83A1-F6EECF244321}">
                <p14:modId xmlns:p14="http://schemas.microsoft.com/office/powerpoint/2010/main" val="1290980658"/>
              </p:ext>
            </p:extLst>
          </p:nvPr>
        </p:nvGraphicFramePr>
        <p:xfrm>
          <a:off x="776379" y="710243"/>
          <a:ext cx="10754630" cy="4207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9972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470E2B-6C33-8606-C1F8-A45570562E73}"/>
              </a:ext>
            </a:extLst>
          </p:cNvPr>
          <p:cNvPicPr>
            <a:picLocks noChangeAspect="1"/>
          </p:cNvPicPr>
          <p:nvPr/>
        </p:nvPicPr>
        <p:blipFill>
          <a:blip r:embed="rId3"/>
          <a:stretch>
            <a:fillRect/>
          </a:stretch>
        </p:blipFill>
        <p:spPr>
          <a:xfrm>
            <a:off x="530353" y="286851"/>
            <a:ext cx="6308986" cy="5435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62B62F8-6237-F375-6F02-E9E66FF3EB14}"/>
              </a:ext>
            </a:extLst>
          </p:cNvPr>
          <p:cNvPicPr>
            <a:picLocks noChangeAspect="1"/>
          </p:cNvPicPr>
          <p:nvPr/>
        </p:nvPicPr>
        <p:blipFill>
          <a:blip r:embed="rId4"/>
          <a:stretch>
            <a:fillRect/>
          </a:stretch>
        </p:blipFill>
        <p:spPr>
          <a:xfrm>
            <a:off x="5094514" y="1287624"/>
            <a:ext cx="6895323" cy="5318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D058AC99-050D-B0E7-B0E3-2244FA158498}"/>
                  </a:ext>
                </a:extLst>
              </p14:cNvPr>
              <p14:cNvContentPartPr/>
              <p14:nvPr/>
            </p14:nvContentPartPr>
            <p14:xfrm>
              <a:off x="11279718" y="1865138"/>
              <a:ext cx="757800" cy="449280"/>
            </p14:xfrm>
          </p:contentPart>
        </mc:Choice>
        <mc:Fallback xmlns="">
          <p:pic>
            <p:nvPicPr>
              <p:cNvPr id="6" name="Ink 5">
                <a:extLst>
                  <a:ext uri="{FF2B5EF4-FFF2-40B4-BE49-F238E27FC236}">
                    <a16:creationId xmlns:a16="http://schemas.microsoft.com/office/drawing/2014/main" id="{D058AC99-050D-B0E7-B0E3-2244FA158498}"/>
                  </a:ext>
                </a:extLst>
              </p:cNvPr>
              <p:cNvPicPr/>
              <p:nvPr/>
            </p:nvPicPr>
            <p:blipFill>
              <a:blip r:embed="rId6"/>
              <a:stretch>
                <a:fillRect/>
              </a:stretch>
            </p:blipFill>
            <p:spPr>
              <a:xfrm>
                <a:off x="11261718" y="1847138"/>
                <a:ext cx="793440" cy="484920"/>
              </a:xfrm>
              <a:prstGeom prst="rect">
                <a:avLst/>
              </a:prstGeom>
            </p:spPr>
          </p:pic>
        </mc:Fallback>
      </mc:AlternateContent>
      <p:sp>
        <p:nvSpPr>
          <p:cNvPr id="7" name="TextBox 6">
            <a:extLst>
              <a:ext uri="{FF2B5EF4-FFF2-40B4-BE49-F238E27FC236}">
                <a16:creationId xmlns:a16="http://schemas.microsoft.com/office/drawing/2014/main" id="{5D2A7B11-3434-2370-4FA8-C5E3435286F2}"/>
              </a:ext>
            </a:extLst>
          </p:cNvPr>
          <p:cNvSpPr txBox="1"/>
          <p:nvPr/>
        </p:nvSpPr>
        <p:spPr>
          <a:xfrm>
            <a:off x="589196" y="5794735"/>
            <a:ext cx="2223237" cy="369332"/>
          </a:xfrm>
          <a:prstGeom prst="rect">
            <a:avLst/>
          </a:prstGeom>
          <a:noFill/>
        </p:spPr>
        <p:txBody>
          <a:bodyPr wrap="none" rtlCol="0">
            <a:spAutoFit/>
          </a:bodyPr>
          <a:lstStyle/>
          <a:p>
            <a:r>
              <a:rPr lang="en-US">
                <a:solidFill>
                  <a:schemeClr val="accent4"/>
                </a:solidFill>
              </a:rPr>
              <a:t>Department Report</a:t>
            </a:r>
          </a:p>
        </p:txBody>
      </p:sp>
      <p:sp>
        <p:nvSpPr>
          <p:cNvPr id="8" name="TextBox 7">
            <a:extLst>
              <a:ext uri="{FF2B5EF4-FFF2-40B4-BE49-F238E27FC236}">
                <a16:creationId xmlns:a16="http://schemas.microsoft.com/office/drawing/2014/main" id="{0E923EAF-274F-FF85-DEF0-1F298928D553}"/>
              </a:ext>
            </a:extLst>
          </p:cNvPr>
          <p:cNvSpPr txBox="1"/>
          <p:nvPr/>
        </p:nvSpPr>
        <p:spPr>
          <a:xfrm>
            <a:off x="8943169" y="814201"/>
            <a:ext cx="3046668" cy="369332"/>
          </a:xfrm>
          <a:prstGeom prst="rect">
            <a:avLst/>
          </a:prstGeom>
          <a:noFill/>
        </p:spPr>
        <p:txBody>
          <a:bodyPr wrap="none" rtlCol="0">
            <a:spAutoFit/>
          </a:bodyPr>
          <a:lstStyle/>
          <a:p>
            <a:r>
              <a:rPr lang="en-US">
                <a:solidFill>
                  <a:schemeClr val="accent4"/>
                </a:solidFill>
              </a:rPr>
              <a:t>Reconciliation Spreadsheet</a:t>
            </a:r>
          </a:p>
        </p:txBody>
      </p:sp>
    </p:spTree>
    <p:extLst>
      <p:ext uri="{BB962C8B-B14F-4D97-AF65-F5344CB8AC3E}">
        <p14:creationId xmlns:p14="http://schemas.microsoft.com/office/powerpoint/2010/main" val="32711277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66F2A-D1A3-6E2E-51C8-DF1357E3FB46}"/>
              </a:ext>
            </a:extLst>
          </p:cNvPr>
          <p:cNvPicPr>
            <a:picLocks noChangeAspect="1"/>
          </p:cNvPicPr>
          <p:nvPr/>
        </p:nvPicPr>
        <p:blipFill>
          <a:blip r:embed="rId3"/>
          <a:stretch>
            <a:fillRect/>
          </a:stretch>
        </p:blipFill>
        <p:spPr>
          <a:xfrm>
            <a:off x="4119877" y="133164"/>
            <a:ext cx="7669668" cy="6436465"/>
          </a:xfrm>
          <a:prstGeom prst="rect">
            <a:avLst/>
          </a:prstGeom>
        </p:spPr>
      </p:pic>
      <p:sp>
        <p:nvSpPr>
          <p:cNvPr id="3" name="TextBox 2">
            <a:extLst>
              <a:ext uri="{FF2B5EF4-FFF2-40B4-BE49-F238E27FC236}">
                <a16:creationId xmlns:a16="http://schemas.microsoft.com/office/drawing/2014/main" id="{86FD28A9-0494-3C40-CE95-EB7A21BED0E2}"/>
              </a:ext>
            </a:extLst>
          </p:cNvPr>
          <p:cNvSpPr txBox="1"/>
          <p:nvPr/>
        </p:nvSpPr>
        <p:spPr>
          <a:xfrm>
            <a:off x="4296793" y="2041865"/>
            <a:ext cx="6285389" cy="4181381"/>
          </a:xfrm>
          <a:prstGeom prst="rect">
            <a:avLst/>
          </a:prstGeom>
          <a:noFill/>
          <a:ln w="76200">
            <a:solidFill>
              <a:srgbClr val="F17573"/>
            </a:solidFill>
          </a:ln>
        </p:spPr>
        <p:txBody>
          <a:bodyPr wrap="square" rtlCol="0">
            <a:spAutoFit/>
          </a:bodyPr>
          <a:lstStyle/>
          <a:p>
            <a:endParaRPr lang="en-US"/>
          </a:p>
        </p:txBody>
      </p:sp>
      <p:sp>
        <p:nvSpPr>
          <p:cNvPr id="5" name="TextBox 4">
            <a:extLst>
              <a:ext uri="{FF2B5EF4-FFF2-40B4-BE49-F238E27FC236}">
                <a16:creationId xmlns:a16="http://schemas.microsoft.com/office/drawing/2014/main" id="{B46AD178-F0DE-1F42-7001-B878358DC7F0}"/>
              </a:ext>
            </a:extLst>
          </p:cNvPr>
          <p:cNvSpPr txBox="1"/>
          <p:nvPr/>
        </p:nvSpPr>
        <p:spPr>
          <a:xfrm>
            <a:off x="499368" y="3159502"/>
            <a:ext cx="3140476" cy="2800767"/>
          </a:xfrm>
          <a:prstGeom prst="rect">
            <a:avLst/>
          </a:prstGeom>
          <a:solidFill>
            <a:schemeClr val="bg1"/>
          </a:solidFill>
          <a:ln>
            <a:solidFill>
              <a:schemeClr val="accent1"/>
            </a:solidFill>
          </a:ln>
        </p:spPr>
        <p:txBody>
          <a:bodyPr wrap="square">
            <a:spAutoFit/>
          </a:bodyPr>
          <a:lstStyle/>
          <a:p>
            <a:pPr algn="ctr"/>
            <a:r>
              <a:rPr lang="en-US" sz="4400" b="1" u="sng"/>
              <a:t>July</a:t>
            </a:r>
          </a:p>
          <a:p>
            <a:r>
              <a:rPr lang="en-US" sz="4400"/>
              <a:t>Clear out transaction details</a:t>
            </a:r>
          </a:p>
        </p:txBody>
      </p:sp>
    </p:spTree>
    <p:extLst>
      <p:ext uri="{BB962C8B-B14F-4D97-AF65-F5344CB8AC3E}">
        <p14:creationId xmlns:p14="http://schemas.microsoft.com/office/powerpoint/2010/main" val="34437783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9E31753D-0646-04B3-ADDD-3F8265485B9C}"/>
              </a:ext>
            </a:extLst>
          </p:cNvPr>
          <p:cNvSpPr>
            <a:spLocks noGrp="1"/>
          </p:cNvSpPr>
          <p:nvPr>
            <p:ph type="title"/>
          </p:nvPr>
        </p:nvSpPr>
        <p:spPr>
          <a:xfrm>
            <a:off x="908051" y="430340"/>
            <a:ext cx="3500828" cy="2460497"/>
          </a:xfrm>
          <a:solidFill>
            <a:schemeClr val="bg1">
              <a:lumMod val="65000"/>
            </a:schemeClr>
          </a:solidFill>
        </p:spPr>
        <p:txBody>
          <a:bodyPr>
            <a:normAutofit/>
          </a:bodyPr>
          <a:lstStyle/>
          <a:p>
            <a:pPr algn="ctr"/>
            <a:r>
              <a:rPr lang="en-US">
                <a:solidFill>
                  <a:schemeClr val="tx1"/>
                </a:solidFill>
              </a:rPr>
              <a:t>Encumbrance</a:t>
            </a:r>
            <a:endParaRPr lang="en-US" sz="1300" b="0">
              <a:solidFill>
                <a:schemeClr val="tx1"/>
              </a:solidFill>
            </a:endParaRPr>
          </a:p>
        </p:txBody>
      </p:sp>
      <p:graphicFrame>
        <p:nvGraphicFramePr>
          <p:cNvPr id="1028" name="Content Placeholder 2">
            <a:extLst>
              <a:ext uri="{FF2B5EF4-FFF2-40B4-BE49-F238E27FC236}">
                <a16:creationId xmlns:a16="http://schemas.microsoft.com/office/drawing/2014/main" id="{A9C9B31A-E761-A8A6-6AFB-0D618F1FC4C3}"/>
              </a:ext>
            </a:extLst>
          </p:cNvPr>
          <p:cNvGraphicFramePr>
            <a:graphicFrameLocks noGrp="1"/>
          </p:cNvGraphicFramePr>
          <p:nvPr>
            <p:ph sz="half" idx="2"/>
            <p:extLst>
              <p:ext uri="{D42A27DB-BD31-4B8C-83A1-F6EECF244321}">
                <p14:modId xmlns:p14="http://schemas.microsoft.com/office/powerpoint/2010/main" val="1075403314"/>
              </p:ext>
            </p:extLst>
          </p:nvPr>
        </p:nvGraphicFramePr>
        <p:xfrm>
          <a:off x="1371600" y="2201662"/>
          <a:ext cx="4841076" cy="394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ld Money Bag Svg Png Icon Free Download (#460947) - OnlineWebFonts.COM">
            <a:extLst>
              <a:ext uri="{FF2B5EF4-FFF2-40B4-BE49-F238E27FC236}">
                <a16:creationId xmlns:a16="http://schemas.microsoft.com/office/drawing/2014/main" id="{4841F721-C5F5-C3F3-A636-B53C31A7EB13}"/>
              </a:ext>
            </a:extLst>
          </p:cNvP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bwMode="auto">
          <a:xfrm>
            <a:off x="7212806" y="2174875"/>
            <a:ext cx="3948113" cy="394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618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6CFB10-5760-5D98-247A-1E92A8A8D913}"/>
              </a:ext>
            </a:extLst>
          </p:cNvPr>
          <p:cNvPicPr>
            <a:picLocks noChangeAspect="1"/>
          </p:cNvPicPr>
          <p:nvPr/>
        </p:nvPicPr>
        <p:blipFill>
          <a:blip r:embed="rId3"/>
          <a:stretch>
            <a:fillRect/>
          </a:stretch>
        </p:blipFill>
        <p:spPr>
          <a:xfrm>
            <a:off x="4628784" y="286404"/>
            <a:ext cx="7468938" cy="4427863"/>
          </a:xfrm>
          <a:prstGeom prst="rect">
            <a:avLst/>
          </a:prstGeom>
          <a:ln w="76200">
            <a:solidFill>
              <a:schemeClr val="tx1">
                <a:lumMod val="50000"/>
                <a:lumOff val="50000"/>
              </a:schemeClr>
            </a:solidFill>
          </a:ln>
        </p:spPr>
      </p:pic>
      <p:pic>
        <p:nvPicPr>
          <p:cNvPr id="8" name="Picture 7">
            <a:extLst>
              <a:ext uri="{FF2B5EF4-FFF2-40B4-BE49-F238E27FC236}">
                <a16:creationId xmlns:a16="http://schemas.microsoft.com/office/drawing/2014/main" id="{33239012-A360-36D8-978F-2A81BDB0BC46}"/>
              </a:ext>
            </a:extLst>
          </p:cNvPr>
          <p:cNvPicPr>
            <a:picLocks noChangeAspect="1"/>
          </p:cNvPicPr>
          <p:nvPr/>
        </p:nvPicPr>
        <p:blipFill>
          <a:blip r:embed="rId4"/>
          <a:stretch>
            <a:fillRect/>
          </a:stretch>
        </p:blipFill>
        <p:spPr>
          <a:xfrm>
            <a:off x="94278" y="185253"/>
            <a:ext cx="6605102" cy="6158203"/>
          </a:xfrm>
          <a:prstGeom prst="rect">
            <a:avLst/>
          </a:prstGeom>
          <a:solidFill>
            <a:schemeClr val="accent5"/>
          </a:solidFill>
          <a:ln w="57150">
            <a:solidFill>
              <a:schemeClr val="tx1"/>
            </a:solidFill>
          </a:ln>
        </p:spPr>
      </p:pic>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792FA98E-25F4-6A9B-0C21-71493CC1A4AD}"/>
                  </a:ext>
                </a:extLst>
              </p14:cNvPr>
              <p14:cNvContentPartPr/>
              <p14:nvPr/>
            </p14:nvContentPartPr>
            <p14:xfrm>
              <a:off x="5920574" y="757000"/>
              <a:ext cx="345240" cy="207360"/>
            </p14:xfrm>
          </p:contentPart>
        </mc:Choice>
        <mc:Fallback xmlns="">
          <p:pic>
            <p:nvPicPr>
              <p:cNvPr id="25" name="Ink 24">
                <a:extLst>
                  <a:ext uri="{FF2B5EF4-FFF2-40B4-BE49-F238E27FC236}">
                    <a16:creationId xmlns:a16="http://schemas.microsoft.com/office/drawing/2014/main" id="{792FA98E-25F4-6A9B-0C21-71493CC1A4AD}"/>
                  </a:ext>
                </a:extLst>
              </p:cNvPr>
              <p:cNvPicPr/>
              <p:nvPr/>
            </p:nvPicPr>
            <p:blipFill>
              <a:blip r:embed="rId6"/>
              <a:stretch>
                <a:fillRect/>
              </a:stretch>
            </p:blipFill>
            <p:spPr>
              <a:xfrm>
                <a:off x="5911565" y="747984"/>
                <a:ext cx="362898" cy="2250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0916E2CD-DB1C-8DAB-F4E7-D750FBF65569}"/>
                  </a:ext>
                </a:extLst>
              </p14:cNvPr>
              <p14:cNvContentPartPr/>
              <p14:nvPr/>
            </p14:nvContentPartPr>
            <p14:xfrm>
              <a:off x="6027494" y="1322200"/>
              <a:ext cx="376920" cy="248760"/>
            </p14:xfrm>
          </p:contentPart>
        </mc:Choice>
        <mc:Fallback xmlns="">
          <p:pic>
            <p:nvPicPr>
              <p:cNvPr id="26" name="Ink 25">
                <a:extLst>
                  <a:ext uri="{FF2B5EF4-FFF2-40B4-BE49-F238E27FC236}">
                    <a16:creationId xmlns:a16="http://schemas.microsoft.com/office/drawing/2014/main" id="{0916E2CD-DB1C-8DAB-F4E7-D750FBF65569}"/>
                  </a:ext>
                </a:extLst>
              </p:cNvPr>
              <p:cNvPicPr/>
              <p:nvPr/>
            </p:nvPicPr>
            <p:blipFill>
              <a:blip r:embed="rId8"/>
              <a:stretch>
                <a:fillRect/>
              </a:stretch>
            </p:blipFill>
            <p:spPr>
              <a:xfrm>
                <a:off x="6018494" y="1313200"/>
                <a:ext cx="394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0D6FBBEE-A21F-2EB8-AC14-6EA23EF7F98E}"/>
                  </a:ext>
                </a:extLst>
              </p14:cNvPr>
              <p14:cNvContentPartPr/>
              <p14:nvPr/>
            </p14:nvContentPartPr>
            <p14:xfrm>
              <a:off x="5911934" y="1832680"/>
              <a:ext cx="338400" cy="219960"/>
            </p14:xfrm>
          </p:contentPart>
        </mc:Choice>
        <mc:Fallback xmlns="">
          <p:pic>
            <p:nvPicPr>
              <p:cNvPr id="27" name="Ink 26">
                <a:extLst>
                  <a:ext uri="{FF2B5EF4-FFF2-40B4-BE49-F238E27FC236}">
                    <a16:creationId xmlns:a16="http://schemas.microsoft.com/office/drawing/2014/main" id="{0D6FBBEE-A21F-2EB8-AC14-6EA23EF7F98E}"/>
                  </a:ext>
                </a:extLst>
              </p:cNvPr>
              <p:cNvPicPr/>
              <p:nvPr/>
            </p:nvPicPr>
            <p:blipFill>
              <a:blip r:embed="rId10"/>
              <a:stretch>
                <a:fillRect/>
              </a:stretch>
            </p:blipFill>
            <p:spPr>
              <a:xfrm>
                <a:off x="5902934" y="1823680"/>
                <a:ext cx="356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E6666A34-7681-0AC4-8F30-0A14DDCCD9BA}"/>
                  </a:ext>
                </a:extLst>
              </p14:cNvPr>
              <p14:cNvContentPartPr/>
              <p14:nvPr/>
            </p14:nvContentPartPr>
            <p14:xfrm>
              <a:off x="5894654" y="834040"/>
              <a:ext cx="42120" cy="118440"/>
            </p14:xfrm>
          </p:contentPart>
        </mc:Choice>
        <mc:Fallback xmlns="">
          <p:pic>
            <p:nvPicPr>
              <p:cNvPr id="28" name="Ink 27">
                <a:extLst>
                  <a:ext uri="{FF2B5EF4-FFF2-40B4-BE49-F238E27FC236}">
                    <a16:creationId xmlns:a16="http://schemas.microsoft.com/office/drawing/2014/main" id="{E6666A34-7681-0AC4-8F30-0A14DDCCD9BA}"/>
                  </a:ext>
                </a:extLst>
              </p:cNvPr>
              <p:cNvPicPr/>
              <p:nvPr/>
            </p:nvPicPr>
            <p:blipFill>
              <a:blip r:embed="rId12"/>
              <a:stretch>
                <a:fillRect/>
              </a:stretch>
            </p:blipFill>
            <p:spPr>
              <a:xfrm>
                <a:off x="5885654" y="825040"/>
                <a:ext cx="59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6958842D-4504-48D8-6E27-521F54B077F2}"/>
                  </a:ext>
                </a:extLst>
              </p14:cNvPr>
              <p14:cNvContentPartPr/>
              <p14:nvPr/>
            </p14:nvContentPartPr>
            <p14:xfrm>
              <a:off x="6809054" y="4225240"/>
              <a:ext cx="5282640" cy="364680"/>
            </p14:xfrm>
          </p:contentPart>
        </mc:Choice>
        <mc:Fallback xmlns="">
          <p:pic>
            <p:nvPicPr>
              <p:cNvPr id="29" name="Ink 28">
                <a:extLst>
                  <a:ext uri="{FF2B5EF4-FFF2-40B4-BE49-F238E27FC236}">
                    <a16:creationId xmlns:a16="http://schemas.microsoft.com/office/drawing/2014/main" id="{6958842D-4504-48D8-6E27-521F54B077F2}"/>
                  </a:ext>
                </a:extLst>
              </p:cNvPr>
              <p:cNvPicPr/>
              <p:nvPr/>
            </p:nvPicPr>
            <p:blipFill>
              <a:blip r:embed="rId14"/>
              <a:stretch>
                <a:fillRect/>
              </a:stretch>
            </p:blipFill>
            <p:spPr>
              <a:xfrm>
                <a:off x="6800054" y="4216249"/>
                <a:ext cx="5300280" cy="382303"/>
              </a:xfrm>
              <a:prstGeom prst="rect">
                <a:avLst/>
              </a:prstGeom>
            </p:spPr>
          </p:pic>
        </mc:Fallback>
      </mc:AlternateContent>
    </p:spTree>
    <p:extLst>
      <p:ext uri="{BB962C8B-B14F-4D97-AF65-F5344CB8AC3E}">
        <p14:creationId xmlns:p14="http://schemas.microsoft.com/office/powerpoint/2010/main" val="3428386808"/>
      </p:ext>
    </p:extLst>
  </p:cSld>
  <p:clrMapOvr>
    <a:masterClrMapping/>
  </p:clrMapOvr>
  <p:transition spd="slow">
    <p:push dir="u"/>
  </p:transition>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presentation" id="{4A1BE7B5-16BB-4EDB-94C0-CDDC43FF64E7}" vid="{7F008C83-F8F9-4FE6-A625-57BD0F448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e94968-0bf5-4ff4-8251-53103921a5e8" xsi:nil="true"/>
    <MediaServiceKeyPoints xmlns="1e05b9f3-8bdd-4dab-aaa2-4a36d5da4966" xsi:nil="true"/>
    <lcf76f155ced4ddcb4097134ff3c332f xmlns="1e05b9f3-8bdd-4dab-aaa2-4a36d5da4966">
      <Terms xmlns="http://schemas.microsoft.com/office/infopath/2007/PartnerControls"/>
    </lcf76f155ced4ddcb4097134ff3c332f>
    <SharedWithUsers xmlns="50e94968-0bf5-4ff4-8251-53103921a5e8">
      <UserInfo>
        <DisplayName>Caron,Bobbie-Jo</DisplayName>
        <AccountId>32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A2F27FB0EDAF4AA41C5880B871786B" ma:contentTypeVersion="20" ma:contentTypeDescription="Create a new document." ma:contentTypeScope="" ma:versionID="7dbdd5d68b0edd92e50c946bc6f54a98">
  <xsd:schema xmlns:xsd="http://www.w3.org/2001/XMLSchema" xmlns:xs="http://www.w3.org/2001/XMLSchema" xmlns:p="http://schemas.microsoft.com/office/2006/metadata/properties" xmlns:ns2="1e05b9f3-8bdd-4dab-aaa2-4a36d5da4966" xmlns:ns3="50e94968-0bf5-4ff4-8251-53103921a5e8" targetNamespace="http://schemas.microsoft.com/office/2006/metadata/properties" ma:root="true" ma:fieldsID="1dfd69b5349385a38595c35e2f4ee7f8" ns2:_="" ns3:_="">
    <xsd:import namespace="1e05b9f3-8bdd-4dab-aaa2-4a36d5da4966"/>
    <xsd:import namespace="50e94968-0bf5-4ff4-8251-53103921a5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5b9f3-8bdd-4dab-aaa2-4a36d5da4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e94968-0bf5-4ff4-8251-53103921a5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5b93f6-33eb-45d5-b89e-e6a07abbd757}" ma:internalName="TaxCatchAll" ma:showField="CatchAllData" ma:web="50e94968-0bf5-4ff4-8251-53103921a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2FAFE-88B4-49B4-9588-86CB0E564E50}">
  <ds:schemaRefs>
    <ds:schemaRef ds:uri="1e05b9f3-8bdd-4dab-aaa2-4a36d5da4966"/>
    <ds:schemaRef ds:uri="230e9df3-be65-4c73-a93b-d1236ebd677e"/>
    <ds:schemaRef ds:uri="50e94968-0bf5-4ff4-8251-53103921a5e8"/>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2076B5C-85B0-4D30-852D-5E5312EEA93B}">
  <ds:schemaRefs>
    <ds:schemaRef ds:uri="http://schemas.microsoft.com/sharepoint/v3/contenttype/forms"/>
  </ds:schemaRefs>
</ds:datastoreItem>
</file>

<file path=customXml/itemProps3.xml><?xml version="1.0" encoding="utf-8"?>
<ds:datastoreItem xmlns:ds="http://schemas.openxmlformats.org/officeDocument/2006/customXml" ds:itemID="{085B9A24-101F-4547-B27F-F58879F011B3}">
  <ds:schemaRefs>
    <ds:schemaRef ds:uri="1e05b9f3-8bdd-4dab-aaa2-4a36d5da4966"/>
    <ds:schemaRef ds:uri="50e94968-0bf5-4ff4-8251-53103921a5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Universal presentation</Template>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Reconciliations</vt:lpstr>
      <vt:lpstr>You are the Bridge</vt:lpstr>
      <vt:lpstr>Review Reconciliations 2023</vt:lpstr>
      <vt:lpstr>Compare Financial Records</vt:lpstr>
      <vt:lpstr>PowerPoint Presentation</vt:lpstr>
      <vt:lpstr>PowerPoint Presentation</vt:lpstr>
      <vt:lpstr>PowerPoint Presentation</vt:lpstr>
      <vt:lpstr>Encumbrance</vt:lpstr>
      <vt:lpstr>PowerPoint Presentation</vt:lpstr>
      <vt:lpstr>Upload to Sharepoint</vt:lpstr>
      <vt:lpstr>RCM Fee  1.61%  Overheads Fee 10%</vt:lpstr>
      <vt:lpstr>Overheads Fee</vt:lpstr>
      <vt:lpstr>Transaction Details </vt:lpstr>
      <vt:lpstr>Transaction Basics</vt:lpstr>
      <vt:lpstr>UFGO- Hot Topics</vt:lpstr>
      <vt:lpstr>PowerPoint Presentation</vt:lpstr>
      <vt:lpstr>Marketplace</vt:lpstr>
      <vt:lpstr>Search Purchase Orders (PO)</vt:lpstr>
      <vt:lpstr>UF Supplier? my.ufl.edu &gt; Main Menu &gt; Financials &gt; Suppliers &gt; Supplier Information &gt; Add/Update &gt; Supplier</vt:lpstr>
      <vt:lpstr>Assets </vt:lpstr>
      <vt:lpstr>YOU have a 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Reconciliations</dc:title>
  <dc:creator>Patrick,Karrie Hersey</dc:creator>
  <cp:revision>3</cp:revision>
  <dcterms:created xsi:type="dcterms:W3CDTF">2024-01-31T12:44:14Z</dcterms:created>
  <dcterms:modified xsi:type="dcterms:W3CDTF">2024-02-06T19:29:33Z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0x010100AEA2F27FB0EDAF4AA41C5880B871786B</vt:lpwstr>
  </property>
  <property fmtid="{D5CDD505-2E9C-101B-9397-08002B2CF9AE}" pid="3" name="MediaServiceImageTags">
    <vt:lpwstr/>
  </property>
</Properties>
</file>