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70" r:id="rId2"/>
    <p:sldId id="300" r:id="rId3"/>
    <p:sldId id="301" r:id="rId4"/>
    <p:sldId id="302" r:id="rId5"/>
    <p:sldId id="305" r:id="rId6"/>
    <p:sldId id="303" r:id="rId7"/>
    <p:sldId id="304" r:id="rId8"/>
    <p:sldId id="307" r:id="rId9"/>
    <p:sldId id="308" r:id="rId10"/>
    <p:sldId id="310" r:id="rId11"/>
    <p:sldId id="309" r:id="rId12"/>
    <p:sldId id="328" r:id="rId13"/>
    <p:sldId id="323" r:id="rId14"/>
    <p:sldId id="313" r:id="rId15"/>
    <p:sldId id="314" r:id="rId16"/>
    <p:sldId id="315" r:id="rId17"/>
    <p:sldId id="316" r:id="rId18"/>
    <p:sldId id="317" r:id="rId19"/>
    <p:sldId id="312" r:id="rId20"/>
    <p:sldId id="318" r:id="rId21"/>
    <p:sldId id="319" r:id="rId22"/>
    <p:sldId id="320" r:id="rId23"/>
    <p:sldId id="321" r:id="rId24"/>
    <p:sldId id="322" r:id="rId25"/>
    <p:sldId id="330" r:id="rId26"/>
    <p:sldId id="329" r:id="rId27"/>
    <p:sldId id="332" r:id="rId28"/>
  </p:sldIdLst>
  <p:sldSz cx="12192000" cy="6858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Calibri Light" panose="020F0302020204030204" pitchFamily="34" charset="0"/>
      <p:regular r:id="rId35"/>
      <p:italic r:id="rId36"/>
    </p:embeddedFont>
    <p:embeddedFont>
      <p:font typeface="Franklin Gothic Book" panose="020B0503020102020204" pitchFamily="34" charset="0"/>
      <p:regular r:id="rId37"/>
      <p:italic r:id="rId38"/>
    </p:embeddedFont>
    <p:embeddedFont>
      <p:font typeface="Franklin Gothic Heavy" panose="020B0903020102020204" pitchFamily="34" charset="0"/>
      <p:regular r:id="rId39"/>
      <p:italic r:id="rId40"/>
    </p:embeddedFont>
    <p:embeddedFont>
      <p:font typeface="Gentona Book" panose="00000800000000000000" charset="0"/>
      <p:regular r:id="rId41"/>
      <p:bold r:id="rId42"/>
      <p:italic r:id="rId4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07" autoAdjust="0"/>
    <p:restoredTop sz="94660"/>
  </p:normalViewPr>
  <p:slideViewPr>
    <p:cSldViewPr snapToGrid="0">
      <p:cViewPr varScale="1">
        <p:scale>
          <a:sx n="147" d="100"/>
          <a:sy n="147" d="100"/>
        </p:scale>
        <p:origin x="28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ush,Sarah A" userId="911b75a1-38a3-4fb2-afd2-366e3036e625" providerId="ADAL" clId="{63B623CD-21B7-4AC6-99EA-56F9888F9310}"/>
    <pc:docChg chg="undo custSel addSld delSld modSld sldOrd">
      <pc:chgData name="Bush,Sarah A" userId="911b75a1-38a3-4fb2-afd2-366e3036e625" providerId="ADAL" clId="{63B623CD-21B7-4AC6-99EA-56F9888F9310}" dt="2024-01-31T15:58:02.126" v="188" actId="20577"/>
      <pc:docMkLst>
        <pc:docMk/>
      </pc:docMkLst>
      <pc:sldChg chg="modSp mod">
        <pc:chgData name="Bush,Sarah A" userId="911b75a1-38a3-4fb2-afd2-366e3036e625" providerId="ADAL" clId="{63B623CD-21B7-4AC6-99EA-56F9888F9310}" dt="2024-01-31T15:57:36.829" v="156" actId="14100"/>
        <pc:sldMkLst>
          <pc:docMk/>
          <pc:sldMk cId="0" sldId="270"/>
        </pc:sldMkLst>
        <pc:spChg chg="mod">
          <ac:chgData name="Bush,Sarah A" userId="911b75a1-38a3-4fb2-afd2-366e3036e625" providerId="ADAL" clId="{63B623CD-21B7-4AC6-99EA-56F9888F9310}" dt="2024-01-31T15:57:36.829" v="156" actId="14100"/>
          <ac:spMkLst>
            <pc:docMk/>
            <pc:sldMk cId="0" sldId="270"/>
            <ac:spMk id="2" creationId="{00000000-0000-0000-0000-000000000000}"/>
          </ac:spMkLst>
        </pc:spChg>
        <pc:spChg chg="mod">
          <ac:chgData name="Bush,Sarah A" userId="911b75a1-38a3-4fb2-afd2-366e3036e625" providerId="ADAL" clId="{63B623CD-21B7-4AC6-99EA-56F9888F9310}" dt="2024-01-31T15:54:57.804" v="54" actId="20577"/>
          <ac:spMkLst>
            <pc:docMk/>
            <pc:sldMk cId="0" sldId="270"/>
            <ac:spMk id="3" creationId="{00000000-0000-0000-0000-000000000000}"/>
          </ac:spMkLst>
        </pc:spChg>
      </pc:sldChg>
      <pc:sldChg chg="del">
        <pc:chgData name="Bush,Sarah A" userId="911b75a1-38a3-4fb2-afd2-366e3036e625" providerId="ADAL" clId="{63B623CD-21B7-4AC6-99EA-56F9888F9310}" dt="2024-01-31T15:54:08.471" v="0" actId="47"/>
        <pc:sldMkLst>
          <pc:docMk/>
          <pc:sldMk cId="4209940020" sldId="306"/>
        </pc:sldMkLst>
      </pc:sldChg>
      <pc:sldChg chg="modSp mod">
        <pc:chgData name="Bush,Sarah A" userId="911b75a1-38a3-4fb2-afd2-366e3036e625" providerId="ADAL" clId="{63B623CD-21B7-4AC6-99EA-56F9888F9310}" dt="2024-01-31T15:55:07.509" v="66" actId="20577"/>
        <pc:sldMkLst>
          <pc:docMk/>
          <pc:sldMk cId="1688042834" sldId="310"/>
        </pc:sldMkLst>
        <pc:spChg chg="mod">
          <ac:chgData name="Bush,Sarah A" userId="911b75a1-38a3-4fb2-afd2-366e3036e625" providerId="ADAL" clId="{63B623CD-21B7-4AC6-99EA-56F9888F9310}" dt="2024-01-31T15:55:07.509" v="66" actId="20577"/>
          <ac:spMkLst>
            <pc:docMk/>
            <pc:sldMk cId="1688042834" sldId="310"/>
            <ac:spMk id="3" creationId="{00000000-0000-0000-0000-000000000000}"/>
          </ac:spMkLst>
        </pc:spChg>
      </pc:sldChg>
      <pc:sldChg chg="modSp mod modClrScheme chgLayout">
        <pc:chgData name="Bush,Sarah A" userId="911b75a1-38a3-4fb2-afd2-366e3036e625" providerId="ADAL" clId="{63B623CD-21B7-4AC6-99EA-56F9888F9310}" dt="2024-01-31T15:55:21.769" v="67" actId="26606"/>
        <pc:sldMkLst>
          <pc:docMk/>
          <pc:sldMk cId="1160652215" sldId="313"/>
        </pc:sldMkLst>
        <pc:spChg chg="mod">
          <ac:chgData name="Bush,Sarah A" userId="911b75a1-38a3-4fb2-afd2-366e3036e625" providerId="ADAL" clId="{63B623CD-21B7-4AC6-99EA-56F9888F9310}" dt="2024-01-31T15:55:21.769" v="67" actId="26606"/>
          <ac:spMkLst>
            <pc:docMk/>
            <pc:sldMk cId="1160652215" sldId="313"/>
            <ac:spMk id="3" creationId="{CF0F3F50-C4DB-4E3A-90F9-3B7E0470546C}"/>
          </ac:spMkLst>
        </pc:spChg>
        <pc:graphicFrameChg chg="add mod">
          <ac:chgData name="Bush,Sarah A" userId="911b75a1-38a3-4fb2-afd2-366e3036e625" providerId="ADAL" clId="{63B623CD-21B7-4AC6-99EA-56F9888F9310}" dt="2024-01-31T15:55:21.769" v="67" actId="26606"/>
          <ac:graphicFrameMkLst>
            <pc:docMk/>
            <pc:sldMk cId="1160652215" sldId="313"/>
            <ac:graphicFrameMk id="6" creationId="{07CE6287-EFF1-4C14-9D50-B9E56DA1C9E7}"/>
          </ac:graphicFrameMkLst>
        </pc:graphicFrameChg>
      </pc:sldChg>
      <pc:sldChg chg="modSp mod modClrScheme chgLayout">
        <pc:chgData name="Bush,Sarah A" userId="911b75a1-38a3-4fb2-afd2-366e3036e625" providerId="ADAL" clId="{63B623CD-21B7-4AC6-99EA-56F9888F9310}" dt="2024-01-31T15:55:25.180" v="68" actId="26606"/>
        <pc:sldMkLst>
          <pc:docMk/>
          <pc:sldMk cId="424268540" sldId="314"/>
        </pc:sldMkLst>
        <pc:spChg chg="mod">
          <ac:chgData name="Bush,Sarah A" userId="911b75a1-38a3-4fb2-afd2-366e3036e625" providerId="ADAL" clId="{63B623CD-21B7-4AC6-99EA-56F9888F9310}" dt="2024-01-31T15:55:25.180" v="68" actId="26606"/>
          <ac:spMkLst>
            <pc:docMk/>
            <pc:sldMk cId="424268540" sldId="314"/>
            <ac:spMk id="3" creationId="{CF0F3F50-C4DB-4E3A-90F9-3B7E0470546C}"/>
          </ac:spMkLst>
        </pc:spChg>
        <pc:graphicFrameChg chg="add mod">
          <ac:chgData name="Bush,Sarah A" userId="911b75a1-38a3-4fb2-afd2-366e3036e625" providerId="ADAL" clId="{63B623CD-21B7-4AC6-99EA-56F9888F9310}" dt="2024-01-31T15:55:25.180" v="68" actId="26606"/>
          <ac:graphicFrameMkLst>
            <pc:docMk/>
            <pc:sldMk cId="424268540" sldId="314"/>
            <ac:graphicFrameMk id="6" creationId="{07CE6287-EFF1-4C14-9D50-B9E56DA1C9E7}"/>
          </ac:graphicFrameMkLst>
        </pc:graphicFrameChg>
      </pc:sldChg>
      <pc:sldChg chg="modSp mod modClrScheme chgLayout">
        <pc:chgData name="Bush,Sarah A" userId="911b75a1-38a3-4fb2-afd2-366e3036e625" providerId="ADAL" clId="{63B623CD-21B7-4AC6-99EA-56F9888F9310}" dt="2024-01-31T15:55:37.938" v="71" actId="26606"/>
        <pc:sldMkLst>
          <pc:docMk/>
          <pc:sldMk cId="1309923859" sldId="315"/>
        </pc:sldMkLst>
        <pc:spChg chg="mod">
          <ac:chgData name="Bush,Sarah A" userId="911b75a1-38a3-4fb2-afd2-366e3036e625" providerId="ADAL" clId="{63B623CD-21B7-4AC6-99EA-56F9888F9310}" dt="2024-01-31T15:55:37.938" v="71" actId="26606"/>
          <ac:spMkLst>
            <pc:docMk/>
            <pc:sldMk cId="1309923859" sldId="315"/>
            <ac:spMk id="3" creationId="{CF0F3F50-C4DB-4E3A-90F9-3B7E0470546C}"/>
          </ac:spMkLst>
        </pc:spChg>
        <pc:graphicFrameChg chg="mod modGraphic">
          <ac:chgData name="Bush,Sarah A" userId="911b75a1-38a3-4fb2-afd2-366e3036e625" providerId="ADAL" clId="{63B623CD-21B7-4AC6-99EA-56F9888F9310}" dt="2024-01-31T15:55:37.938" v="71" actId="26606"/>
          <ac:graphicFrameMkLst>
            <pc:docMk/>
            <pc:sldMk cId="1309923859" sldId="315"/>
            <ac:graphicFrameMk id="6" creationId="{07CE6287-EFF1-4C14-9D50-B9E56DA1C9E7}"/>
          </ac:graphicFrameMkLst>
        </pc:graphicFrameChg>
      </pc:sldChg>
      <pc:sldChg chg="del">
        <pc:chgData name="Bush,Sarah A" userId="911b75a1-38a3-4fb2-afd2-366e3036e625" providerId="ADAL" clId="{63B623CD-21B7-4AC6-99EA-56F9888F9310}" dt="2024-01-31T15:55:50.971" v="72" actId="47"/>
        <pc:sldMkLst>
          <pc:docMk/>
          <pc:sldMk cId="545750097" sldId="324"/>
        </pc:sldMkLst>
      </pc:sldChg>
      <pc:sldChg chg="del">
        <pc:chgData name="Bush,Sarah A" userId="911b75a1-38a3-4fb2-afd2-366e3036e625" providerId="ADAL" clId="{63B623CD-21B7-4AC6-99EA-56F9888F9310}" dt="2024-01-31T15:55:51.867" v="73" actId="47"/>
        <pc:sldMkLst>
          <pc:docMk/>
          <pc:sldMk cId="3468886593" sldId="326"/>
        </pc:sldMkLst>
      </pc:sldChg>
      <pc:sldChg chg="del">
        <pc:chgData name="Bush,Sarah A" userId="911b75a1-38a3-4fb2-afd2-366e3036e625" providerId="ADAL" clId="{63B623CD-21B7-4AC6-99EA-56F9888F9310}" dt="2024-01-31T15:54:08.471" v="0" actId="47"/>
        <pc:sldMkLst>
          <pc:docMk/>
          <pc:sldMk cId="1009346303" sldId="327"/>
        </pc:sldMkLst>
      </pc:sldChg>
      <pc:sldChg chg="addSp delSp modSp new mod modClrScheme chgLayout">
        <pc:chgData name="Bush,Sarah A" userId="911b75a1-38a3-4fb2-afd2-366e3036e625" providerId="ADAL" clId="{63B623CD-21B7-4AC6-99EA-56F9888F9310}" dt="2024-01-31T15:57:11.602" v="152" actId="26606"/>
        <pc:sldMkLst>
          <pc:docMk/>
          <pc:sldMk cId="286452070" sldId="329"/>
        </pc:sldMkLst>
        <pc:spChg chg="mod">
          <ac:chgData name="Bush,Sarah A" userId="911b75a1-38a3-4fb2-afd2-366e3036e625" providerId="ADAL" clId="{63B623CD-21B7-4AC6-99EA-56F9888F9310}" dt="2024-01-31T15:57:11.602" v="152" actId="26606"/>
          <ac:spMkLst>
            <pc:docMk/>
            <pc:sldMk cId="286452070" sldId="329"/>
            <ac:spMk id="2" creationId="{3D21F77D-717E-9456-B64F-BA5B43A1C284}"/>
          </ac:spMkLst>
        </pc:spChg>
        <pc:spChg chg="add del mod">
          <ac:chgData name="Bush,Sarah A" userId="911b75a1-38a3-4fb2-afd2-366e3036e625" providerId="ADAL" clId="{63B623CD-21B7-4AC6-99EA-56F9888F9310}" dt="2024-01-31T15:57:11.602" v="152" actId="26606"/>
          <ac:spMkLst>
            <pc:docMk/>
            <pc:sldMk cId="286452070" sldId="329"/>
            <ac:spMk id="3" creationId="{13EBA30A-011D-3310-50A9-30235096E520}"/>
          </ac:spMkLst>
        </pc:spChg>
        <pc:graphicFrameChg chg="add del mod">
          <ac:chgData name="Bush,Sarah A" userId="911b75a1-38a3-4fb2-afd2-366e3036e625" providerId="ADAL" clId="{63B623CD-21B7-4AC6-99EA-56F9888F9310}" dt="2024-01-31T15:57:11.570" v="151" actId="26606"/>
          <ac:graphicFrameMkLst>
            <pc:docMk/>
            <pc:sldMk cId="286452070" sldId="329"/>
            <ac:graphicFrameMk id="5" creationId="{7E74778B-F8D3-B651-2E3E-4EFAE9F94654}"/>
          </ac:graphicFrameMkLst>
        </pc:graphicFrameChg>
        <pc:graphicFrameChg chg="add mod">
          <ac:chgData name="Bush,Sarah A" userId="911b75a1-38a3-4fb2-afd2-366e3036e625" providerId="ADAL" clId="{63B623CD-21B7-4AC6-99EA-56F9888F9310}" dt="2024-01-31T15:57:11.602" v="152" actId="26606"/>
          <ac:graphicFrameMkLst>
            <pc:docMk/>
            <pc:sldMk cId="286452070" sldId="329"/>
            <ac:graphicFrameMk id="7" creationId="{8F3F38EC-C16E-D62A-38A8-EE0543495B31}"/>
          </ac:graphicFrameMkLst>
        </pc:graphicFrameChg>
      </pc:sldChg>
      <pc:sldChg chg="addSp delSp modSp new mod modClrScheme chgLayout">
        <pc:chgData name="Bush,Sarah A" userId="911b75a1-38a3-4fb2-afd2-366e3036e625" providerId="ADAL" clId="{63B623CD-21B7-4AC6-99EA-56F9888F9310}" dt="2024-01-31T15:56:59.051" v="149" actId="26606"/>
        <pc:sldMkLst>
          <pc:docMk/>
          <pc:sldMk cId="1830949190" sldId="330"/>
        </pc:sldMkLst>
        <pc:spChg chg="mod">
          <ac:chgData name="Bush,Sarah A" userId="911b75a1-38a3-4fb2-afd2-366e3036e625" providerId="ADAL" clId="{63B623CD-21B7-4AC6-99EA-56F9888F9310}" dt="2024-01-31T15:56:59.051" v="149" actId="26606"/>
          <ac:spMkLst>
            <pc:docMk/>
            <pc:sldMk cId="1830949190" sldId="330"/>
            <ac:spMk id="2" creationId="{9D6FEAD5-041B-CA35-E352-CF42BD24B58A}"/>
          </ac:spMkLst>
        </pc:spChg>
        <pc:spChg chg="del mod">
          <ac:chgData name="Bush,Sarah A" userId="911b75a1-38a3-4fb2-afd2-366e3036e625" providerId="ADAL" clId="{63B623CD-21B7-4AC6-99EA-56F9888F9310}" dt="2024-01-31T15:56:59.051" v="149" actId="26606"/>
          <ac:spMkLst>
            <pc:docMk/>
            <pc:sldMk cId="1830949190" sldId="330"/>
            <ac:spMk id="3" creationId="{FB9A38D9-AEFD-DCF2-E006-6913EFE1A16C}"/>
          </ac:spMkLst>
        </pc:spChg>
        <pc:graphicFrameChg chg="add mod">
          <ac:chgData name="Bush,Sarah A" userId="911b75a1-38a3-4fb2-afd2-366e3036e625" providerId="ADAL" clId="{63B623CD-21B7-4AC6-99EA-56F9888F9310}" dt="2024-01-31T15:56:59.051" v="149" actId="26606"/>
          <ac:graphicFrameMkLst>
            <pc:docMk/>
            <pc:sldMk cId="1830949190" sldId="330"/>
            <ac:graphicFrameMk id="5" creationId="{08793EC9-74E3-4FD1-66FF-2D1F254DB56C}"/>
          </ac:graphicFrameMkLst>
        </pc:graphicFrameChg>
      </pc:sldChg>
      <pc:sldChg chg="new del">
        <pc:chgData name="Bush,Sarah A" userId="911b75a1-38a3-4fb2-afd2-366e3036e625" providerId="ADAL" clId="{63B623CD-21B7-4AC6-99EA-56F9888F9310}" dt="2024-01-31T15:57:47.733" v="160" actId="47"/>
        <pc:sldMkLst>
          <pc:docMk/>
          <pc:sldMk cId="1590524597" sldId="331"/>
        </pc:sldMkLst>
      </pc:sldChg>
      <pc:sldChg chg="modSp add mod ord">
        <pc:chgData name="Bush,Sarah A" userId="911b75a1-38a3-4fb2-afd2-366e3036e625" providerId="ADAL" clId="{63B623CD-21B7-4AC6-99EA-56F9888F9310}" dt="2024-01-31T15:58:02.126" v="188" actId="20577"/>
        <pc:sldMkLst>
          <pc:docMk/>
          <pc:sldMk cId="802607544" sldId="332"/>
        </pc:sldMkLst>
        <pc:spChg chg="mod">
          <ac:chgData name="Bush,Sarah A" userId="911b75a1-38a3-4fb2-afd2-366e3036e625" providerId="ADAL" clId="{63B623CD-21B7-4AC6-99EA-56F9888F9310}" dt="2024-01-31T15:57:52.456" v="170" actId="20577"/>
          <ac:spMkLst>
            <pc:docMk/>
            <pc:sldMk cId="802607544" sldId="332"/>
            <ac:spMk id="2" creationId="{00000000-0000-0000-0000-000000000000}"/>
          </ac:spMkLst>
        </pc:spChg>
        <pc:spChg chg="mod">
          <ac:chgData name="Bush,Sarah A" userId="911b75a1-38a3-4fb2-afd2-366e3036e625" providerId="ADAL" clId="{63B623CD-21B7-4AC6-99EA-56F9888F9310}" dt="2024-01-31T15:58:02.126" v="188" actId="20577"/>
          <ac:spMkLst>
            <pc:docMk/>
            <pc:sldMk cId="802607544" sldId="332"/>
            <ac:spMk id="3" creationId="{00000000-0000-0000-0000-00000000000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40.png"/><Relationship Id="rId7" Type="http://schemas.openxmlformats.org/officeDocument/2006/relationships/image" Target="../media/image32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diagrams/_rels/data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40.png"/><Relationship Id="rId7" Type="http://schemas.openxmlformats.org/officeDocument/2006/relationships/image" Target="../media/image32.png"/><Relationship Id="rId2" Type="http://schemas.openxmlformats.org/officeDocument/2006/relationships/image" Target="../media/image39.svg"/><Relationship Id="rId1" Type="http://schemas.openxmlformats.org/officeDocument/2006/relationships/image" Target="../media/image38.png"/><Relationship Id="rId6" Type="http://schemas.openxmlformats.org/officeDocument/2006/relationships/image" Target="../media/image43.svg"/><Relationship Id="rId5" Type="http://schemas.openxmlformats.org/officeDocument/2006/relationships/image" Target="../media/image42.png"/><Relationship Id="rId4" Type="http://schemas.openxmlformats.org/officeDocument/2006/relationships/image" Target="../media/image41.svg"/></Relationships>
</file>

<file path=ppt/diagrams/_rels/drawing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svg"/><Relationship Id="rId1" Type="http://schemas.openxmlformats.org/officeDocument/2006/relationships/image" Target="../media/image44.png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10" Type="http://schemas.openxmlformats.org/officeDocument/2006/relationships/image" Target="../media/image37.svg"/><Relationship Id="rId4" Type="http://schemas.openxmlformats.org/officeDocument/2006/relationships/image" Target="../media/image31.svg"/><Relationship Id="rId9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9A0C1E-02D5-4D86-8678-00CEB44397D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9819FAE1-8CD8-48F6-A004-AE1F34B73F12}">
      <dgm:prSet/>
      <dgm:spPr/>
      <dgm:t>
        <a:bodyPr/>
        <a:lstStyle/>
        <a:p>
          <a:r>
            <a:rPr lang="en-US" dirty="0"/>
            <a:t>Conflict is any situation in which your concerns or desires differ from those of another person or </a:t>
          </a:r>
          <a:r>
            <a:rPr lang="en-US"/>
            <a:t>the situation</a:t>
          </a:r>
          <a:endParaRPr lang="en-US" dirty="0"/>
        </a:p>
      </dgm:t>
    </dgm:pt>
    <dgm:pt modelId="{B452A613-A3E9-422E-9E5F-2E6EFDCAE476}" type="parTrans" cxnId="{7638A842-8A03-4C4B-A4E5-209C7503EDCB}">
      <dgm:prSet/>
      <dgm:spPr/>
      <dgm:t>
        <a:bodyPr/>
        <a:lstStyle/>
        <a:p>
          <a:endParaRPr lang="en-US"/>
        </a:p>
      </dgm:t>
    </dgm:pt>
    <dgm:pt modelId="{6BB5BD1A-9502-4AE8-B78E-CEA9174DAB04}" type="sibTrans" cxnId="{7638A842-8A03-4C4B-A4E5-209C7503EDCB}">
      <dgm:prSet/>
      <dgm:spPr/>
      <dgm:t>
        <a:bodyPr/>
        <a:lstStyle/>
        <a:p>
          <a:endParaRPr lang="en-US"/>
        </a:p>
      </dgm:t>
    </dgm:pt>
    <dgm:pt modelId="{6D96C911-669D-470D-A6F7-5F2F7D56ABE8}">
      <dgm:prSet/>
      <dgm:spPr/>
      <dgm:t>
        <a:bodyPr/>
        <a:lstStyle/>
        <a:p>
          <a:r>
            <a:rPr lang="en-US"/>
            <a:t>It’s a part of life, a part of work</a:t>
          </a:r>
        </a:p>
      </dgm:t>
    </dgm:pt>
    <dgm:pt modelId="{C5B03080-B4E4-4BFB-A07F-D448F040FDD7}" type="parTrans" cxnId="{52B0F092-3ACC-4ACB-9CA7-B81911F92C51}">
      <dgm:prSet/>
      <dgm:spPr/>
      <dgm:t>
        <a:bodyPr/>
        <a:lstStyle/>
        <a:p>
          <a:endParaRPr lang="en-US"/>
        </a:p>
      </dgm:t>
    </dgm:pt>
    <dgm:pt modelId="{44373F98-DB34-48AA-A9E7-8F8BE001A3CB}" type="sibTrans" cxnId="{52B0F092-3ACC-4ACB-9CA7-B81911F92C51}">
      <dgm:prSet/>
      <dgm:spPr/>
      <dgm:t>
        <a:bodyPr/>
        <a:lstStyle/>
        <a:p>
          <a:endParaRPr lang="en-US"/>
        </a:p>
      </dgm:t>
    </dgm:pt>
    <dgm:pt modelId="{48AECCEB-A513-4C93-8A23-3DD194C70057}">
      <dgm:prSet/>
      <dgm:spPr/>
      <dgm:t>
        <a:bodyPr/>
        <a:lstStyle/>
        <a:p>
          <a:r>
            <a:rPr lang="en-US"/>
            <a:t>It occurs when interdependent parties perceive interference from each other in achieving their respective goals</a:t>
          </a:r>
        </a:p>
      </dgm:t>
    </dgm:pt>
    <dgm:pt modelId="{AC83577D-3C22-43E1-99C6-F1AB0C887B67}" type="parTrans" cxnId="{6428DDAD-CAC9-42B9-AA34-69B0854FD8EB}">
      <dgm:prSet/>
      <dgm:spPr/>
      <dgm:t>
        <a:bodyPr/>
        <a:lstStyle/>
        <a:p>
          <a:endParaRPr lang="en-US"/>
        </a:p>
      </dgm:t>
    </dgm:pt>
    <dgm:pt modelId="{280AC330-F292-4F6B-8B76-B0B3B19BE75F}" type="sibTrans" cxnId="{6428DDAD-CAC9-42B9-AA34-69B0854FD8EB}">
      <dgm:prSet/>
      <dgm:spPr/>
      <dgm:t>
        <a:bodyPr/>
        <a:lstStyle/>
        <a:p>
          <a:endParaRPr lang="en-US"/>
        </a:p>
      </dgm:t>
    </dgm:pt>
    <dgm:pt modelId="{F9B24491-D6C1-4B6D-940D-A7183B1C0BA9}" type="pres">
      <dgm:prSet presAssocID="{5E9A0C1E-02D5-4D86-8678-00CEB44397DD}" presName="root" presStyleCnt="0">
        <dgm:presLayoutVars>
          <dgm:dir/>
          <dgm:resizeHandles val="exact"/>
        </dgm:presLayoutVars>
      </dgm:prSet>
      <dgm:spPr/>
    </dgm:pt>
    <dgm:pt modelId="{7257D702-54FE-41EB-A101-7F13CC52734F}" type="pres">
      <dgm:prSet presAssocID="{9819FAE1-8CD8-48F6-A004-AE1F34B73F12}" presName="compNode" presStyleCnt="0"/>
      <dgm:spPr/>
    </dgm:pt>
    <dgm:pt modelId="{BAE72B8D-BD54-41C9-AF32-5DE012338C35}" type="pres">
      <dgm:prSet presAssocID="{9819FAE1-8CD8-48F6-A004-AE1F34B73F12}" presName="bgRect" presStyleLbl="bgShp" presStyleIdx="0" presStyleCnt="3"/>
      <dgm:spPr/>
    </dgm:pt>
    <dgm:pt modelId="{7A9B0C08-F6FF-4CEC-8BB2-0CA89E47E359}" type="pres">
      <dgm:prSet presAssocID="{9819FAE1-8CD8-48F6-A004-AE1F34B73F1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B4E706F0-57DB-4047-A9D4-46F2E0EABD5E}" type="pres">
      <dgm:prSet presAssocID="{9819FAE1-8CD8-48F6-A004-AE1F34B73F12}" presName="spaceRect" presStyleCnt="0"/>
      <dgm:spPr/>
    </dgm:pt>
    <dgm:pt modelId="{D1B39871-F109-42B2-B234-56EDEC24D1B3}" type="pres">
      <dgm:prSet presAssocID="{9819FAE1-8CD8-48F6-A004-AE1F34B73F12}" presName="parTx" presStyleLbl="revTx" presStyleIdx="0" presStyleCnt="3">
        <dgm:presLayoutVars>
          <dgm:chMax val="0"/>
          <dgm:chPref val="0"/>
        </dgm:presLayoutVars>
      </dgm:prSet>
      <dgm:spPr/>
    </dgm:pt>
    <dgm:pt modelId="{CCD3D795-94BF-47D5-A8F3-8BF1A27F39F5}" type="pres">
      <dgm:prSet presAssocID="{6BB5BD1A-9502-4AE8-B78E-CEA9174DAB04}" presName="sibTrans" presStyleCnt="0"/>
      <dgm:spPr/>
    </dgm:pt>
    <dgm:pt modelId="{D5682C97-5C46-42DB-AD10-CB609A4D7681}" type="pres">
      <dgm:prSet presAssocID="{6D96C911-669D-470D-A6F7-5F2F7D56ABE8}" presName="compNode" presStyleCnt="0"/>
      <dgm:spPr/>
    </dgm:pt>
    <dgm:pt modelId="{F195B377-9ED5-4E76-A86A-9013B3473C97}" type="pres">
      <dgm:prSet presAssocID="{6D96C911-669D-470D-A6F7-5F2F7D56ABE8}" presName="bgRect" presStyleLbl="bgShp" presStyleIdx="1" presStyleCnt="3"/>
      <dgm:spPr/>
    </dgm:pt>
    <dgm:pt modelId="{E8BD7598-821C-4559-A5BF-A24AF4292037}" type="pres">
      <dgm:prSet presAssocID="{6D96C911-669D-470D-A6F7-5F2F7D56ABE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efcase"/>
        </a:ext>
      </dgm:extLst>
    </dgm:pt>
    <dgm:pt modelId="{D1EC9777-A99B-4541-B247-9BA37984AA20}" type="pres">
      <dgm:prSet presAssocID="{6D96C911-669D-470D-A6F7-5F2F7D56ABE8}" presName="spaceRect" presStyleCnt="0"/>
      <dgm:spPr/>
    </dgm:pt>
    <dgm:pt modelId="{8C008C0A-4BF1-4202-8A8C-7D8E6F694830}" type="pres">
      <dgm:prSet presAssocID="{6D96C911-669D-470D-A6F7-5F2F7D56ABE8}" presName="parTx" presStyleLbl="revTx" presStyleIdx="1" presStyleCnt="3">
        <dgm:presLayoutVars>
          <dgm:chMax val="0"/>
          <dgm:chPref val="0"/>
        </dgm:presLayoutVars>
      </dgm:prSet>
      <dgm:spPr/>
    </dgm:pt>
    <dgm:pt modelId="{D6FA622F-4E43-4CF5-A36E-643EF91120FA}" type="pres">
      <dgm:prSet presAssocID="{44373F98-DB34-48AA-A9E7-8F8BE001A3CB}" presName="sibTrans" presStyleCnt="0"/>
      <dgm:spPr/>
    </dgm:pt>
    <dgm:pt modelId="{0FB2FC88-778C-4CAC-A0C0-24CDAEA150D6}" type="pres">
      <dgm:prSet presAssocID="{48AECCEB-A513-4C93-8A23-3DD194C70057}" presName="compNode" presStyleCnt="0"/>
      <dgm:spPr/>
    </dgm:pt>
    <dgm:pt modelId="{EFE996FB-9A1D-4815-9198-713D0C7829A7}" type="pres">
      <dgm:prSet presAssocID="{48AECCEB-A513-4C93-8A23-3DD194C70057}" presName="bgRect" presStyleLbl="bgShp" presStyleIdx="2" presStyleCnt="3"/>
      <dgm:spPr/>
    </dgm:pt>
    <dgm:pt modelId="{1AB24621-4F7B-4691-AC45-3BF021D87B28}" type="pres">
      <dgm:prSet presAssocID="{48AECCEB-A513-4C93-8A23-3DD194C7005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CCEFAB3A-9CCB-443D-A1B7-88353A23A5CE}" type="pres">
      <dgm:prSet presAssocID="{48AECCEB-A513-4C93-8A23-3DD194C70057}" presName="spaceRect" presStyleCnt="0"/>
      <dgm:spPr/>
    </dgm:pt>
    <dgm:pt modelId="{91C5517E-BDEA-479D-BEAF-42DB24DB695E}" type="pres">
      <dgm:prSet presAssocID="{48AECCEB-A513-4C93-8A23-3DD194C7005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7638A842-8A03-4C4B-A4E5-209C7503EDCB}" srcId="{5E9A0C1E-02D5-4D86-8678-00CEB44397DD}" destId="{9819FAE1-8CD8-48F6-A004-AE1F34B73F12}" srcOrd="0" destOrd="0" parTransId="{B452A613-A3E9-422E-9E5F-2E6EFDCAE476}" sibTransId="{6BB5BD1A-9502-4AE8-B78E-CEA9174DAB04}"/>
    <dgm:cxn modelId="{E0AECD68-8511-45D6-B563-C3699E5AD6DB}" type="presOf" srcId="{5E9A0C1E-02D5-4D86-8678-00CEB44397DD}" destId="{F9B24491-D6C1-4B6D-940D-A7183B1C0BA9}" srcOrd="0" destOrd="0" presId="urn:microsoft.com/office/officeart/2018/2/layout/IconVerticalSolidList"/>
    <dgm:cxn modelId="{1E1FF359-CF12-42F7-98E6-945EB595F7ED}" type="presOf" srcId="{48AECCEB-A513-4C93-8A23-3DD194C70057}" destId="{91C5517E-BDEA-479D-BEAF-42DB24DB695E}" srcOrd="0" destOrd="0" presId="urn:microsoft.com/office/officeart/2018/2/layout/IconVerticalSolidList"/>
    <dgm:cxn modelId="{52B0F092-3ACC-4ACB-9CA7-B81911F92C51}" srcId="{5E9A0C1E-02D5-4D86-8678-00CEB44397DD}" destId="{6D96C911-669D-470D-A6F7-5F2F7D56ABE8}" srcOrd="1" destOrd="0" parTransId="{C5B03080-B4E4-4BFB-A07F-D448F040FDD7}" sibTransId="{44373F98-DB34-48AA-A9E7-8F8BE001A3CB}"/>
    <dgm:cxn modelId="{6428DDAD-CAC9-42B9-AA34-69B0854FD8EB}" srcId="{5E9A0C1E-02D5-4D86-8678-00CEB44397DD}" destId="{48AECCEB-A513-4C93-8A23-3DD194C70057}" srcOrd="2" destOrd="0" parTransId="{AC83577D-3C22-43E1-99C6-F1AB0C887B67}" sibTransId="{280AC330-F292-4F6B-8B76-B0B3B19BE75F}"/>
    <dgm:cxn modelId="{728E7EBF-2A21-4106-BA66-E6D3012F366B}" type="presOf" srcId="{9819FAE1-8CD8-48F6-A004-AE1F34B73F12}" destId="{D1B39871-F109-42B2-B234-56EDEC24D1B3}" srcOrd="0" destOrd="0" presId="urn:microsoft.com/office/officeart/2018/2/layout/IconVerticalSolidList"/>
    <dgm:cxn modelId="{A341C7D5-7892-4C56-B3D7-A3F0E3B562F1}" type="presOf" srcId="{6D96C911-669D-470D-A6F7-5F2F7D56ABE8}" destId="{8C008C0A-4BF1-4202-8A8C-7D8E6F694830}" srcOrd="0" destOrd="0" presId="urn:microsoft.com/office/officeart/2018/2/layout/IconVerticalSolidList"/>
    <dgm:cxn modelId="{15406920-30FC-49E0-BE5C-96292F793F0B}" type="presParOf" srcId="{F9B24491-D6C1-4B6D-940D-A7183B1C0BA9}" destId="{7257D702-54FE-41EB-A101-7F13CC52734F}" srcOrd="0" destOrd="0" presId="urn:microsoft.com/office/officeart/2018/2/layout/IconVerticalSolidList"/>
    <dgm:cxn modelId="{816D7BE5-93BA-4D5A-8F3F-78F353D06F73}" type="presParOf" srcId="{7257D702-54FE-41EB-A101-7F13CC52734F}" destId="{BAE72B8D-BD54-41C9-AF32-5DE012338C35}" srcOrd="0" destOrd="0" presId="urn:microsoft.com/office/officeart/2018/2/layout/IconVerticalSolidList"/>
    <dgm:cxn modelId="{D20FBE27-8CB9-4EF6-8328-EDD79B74CC2C}" type="presParOf" srcId="{7257D702-54FE-41EB-A101-7F13CC52734F}" destId="{7A9B0C08-F6FF-4CEC-8BB2-0CA89E47E359}" srcOrd="1" destOrd="0" presId="urn:microsoft.com/office/officeart/2018/2/layout/IconVerticalSolidList"/>
    <dgm:cxn modelId="{051AA7D3-38C8-468E-8BA4-77072E5DC658}" type="presParOf" srcId="{7257D702-54FE-41EB-A101-7F13CC52734F}" destId="{B4E706F0-57DB-4047-A9D4-46F2E0EABD5E}" srcOrd="2" destOrd="0" presId="urn:microsoft.com/office/officeart/2018/2/layout/IconVerticalSolidList"/>
    <dgm:cxn modelId="{9CDCCDE3-D0EB-462E-93C9-8604714DE57A}" type="presParOf" srcId="{7257D702-54FE-41EB-A101-7F13CC52734F}" destId="{D1B39871-F109-42B2-B234-56EDEC24D1B3}" srcOrd="3" destOrd="0" presId="urn:microsoft.com/office/officeart/2018/2/layout/IconVerticalSolidList"/>
    <dgm:cxn modelId="{8749BCAF-43EF-4BEE-9C8B-DDD0B4ADD52A}" type="presParOf" srcId="{F9B24491-D6C1-4B6D-940D-A7183B1C0BA9}" destId="{CCD3D795-94BF-47D5-A8F3-8BF1A27F39F5}" srcOrd="1" destOrd="0" presId="urn:microsoft.com/office/officeart/2018/2/layout/IconVerticalSolidList"/>
    <dgm:cxn modelId="{FD6EDF83-501C-4F1C-A2EF-01D1F1664466}" type="presParOf" srcId="{F9B24491-D6C1-4B6D-940D-A7183B1C0BA9}" destId="{D5682C97-5C46-42DB-AD10-CB609A4D7681}" srcOrd="2" destOrd="0" presId="urn:microsoft.com/office/officeart/2018/2/layout/IconVerticalSolidList"/>
    <dgm:cxn modelId="{03284D62-448B-4CB8-BACC-FA5A1A455871}" type="presParOf" srcId="{D5682C97-5C46-42DB-AD10-CB609A4D7681}" destId="{F195B377-9ED5-4E76-A86A-9013B3473C97}" srcOrd="0" destOrd="0" presId="urn:microsoft.com/office/officeart/2018/2/layout/IconVerticalSolidList"/>
    <dgm:cxn modelId="{AF9A2098-7A96-4B11-B099-CB9FE73862C9}" type="presParOf" srcId="{D5682C97-5C46-42DB-AD10-CB609A4D7681}" destId="{E8BD7598-821C-4559-A5BF-A24AF4292037}" srcOrd="1" destOrd="0" presId="urn:microsoft.com/office/officeart/2018/2/layout/IconVerticalSolidList"/>
    <dgm:cxn modelId="{54E05549-4939-41D8-9C37-A0F889ADE4E3}" type="presParOf" srcId="{D5682C97-5C46-42DB-AD10-CB609A4D7681}" destId="{D1EC9777-A99B-4541-B247-9BA37984AA20}" srcOrd="2" destOrd="0" presId="urn:microsoft.com/office/officeart/2018/2/layout/IconVerticalSolidList"/>
    <dgm:cxn modelId="{DC8F1EB7-F23B-42CD-AF0D-E31330C01FC2}" type="presParOf" srcId="{D5682C97-5C46-42DB-AD10-CB609A4D7681}" destId="{8C008C0A-4BF1-4202-8A8C-7D8E6F694830}" srcOrd="3" destOrd="0" presId="urn:microsoft.com/office/officeart/2018/2/layout/IconVerticalSolidList"/>
    <dgm:cxn modelId="{63D03186-251E-4EC0-8C0C-D60AD928BEF4}" type="presParOf" srcId="{F9B24491-D6C1-4B6D-940D-A7183B1C0BA9}" destId="{D6FA622F-4E43-4CF5-A36E-643EF91120FA}" srcOrd="3" destOrd="0" presId="urn:microsoft.com/office/officeart/2018/2/layout/IconVerticalSolidList"/>
    <dgm:cxn modelId="{15789FAD-C797-4D8D-8866-87406CC9A7D7}" type="presParOf" srcId="{F9B24491-D6C1-4B6D-940D-A7183B1C0BA9}" destId="{0FB2FC88-778C-4CAC-A0C0-24CDAEA150D6}" srcOrd="4" destOrd="0" presId="urn:microsoft.com/office/officeart/2018/2/layout/IconVerticalSolidList"/>
    <dgm:cxn modelId="{2E32F30C-DA22-48E7-9AA3-961B1F3FBF67}" type="presParOf" srcId="{0FB2FC88-778C-4CAC-A0C0-24CDAEA150D6}" destId="{EFE996FB-9A1D-4815-9198-713D0C7829A7}" srcOrd="0" destOrd="0" presId="urn:microsoft.com/office/officeart/2018/2/layout/IconVerticalSolidList"/>
    <dgm:cxn modelId="{85E1B40E-8E60-4F60-A9F7-BDB29B80959E}" type="presParOf" srcId="{0FB2FC88-778C-4CAC-A0C0-24CDAEA150D6}" destId="{1AB24621-4F7B-4691-AC45-3BF021D87B28}" srcOrd="1" destOrd="0" presId="urn:microsoft.com/office/officeart/2018/2/layout/IconVerticalSolidList"/>
    <dgm:cxn modelId="{69DBC7EE-1D98-49F5-82D1-3D5A7D7B32DC}" type="presParOf" srcId="{0FB2FC88-778C-4CAC-A0C0-24CDAEA150D6}" destId="{CCEFAB3A-9CCB-443D-A1B7-88353A23A5CE}" srcOrd="2" destOrd="0" presId="urn:microsoft.com/office/officeart/2018/2/layout/IconVerticalSolidList"/>
    <dgm:cxn modelId="{9906E539-8066-494E-A3F8-DCC06C29E8FF}" type="presParOf" srcId="{0FB2FC88-778C-4CAC-A0C0-24CDAEA150D6}" destId="{91C5517E-BDEA-479D-BEAF-42DB24DB695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FA75562-2633-4ABD-A2E9-1A63C46B8F10}" type="doc">
      <dgm:prSet loTypeId="urn:microsoft.com/office/officeart/2008/layout/LinedList" loCatId="list" qsTypeId="urn:microsoft.com/office/officeart/2005/8/quickstyle/simple4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E38AAFB0-85D9-42F7-A7A0-E0EC4B3C4B51}">
      <dgm:prSet custT="1"/>
      <dgm:spPr/>
      <dgm:t>
        <a:bodyPr/>
        <a:lstStyle/>
        <a:p>
          <a:r>
            <a:rPr lang="en-US" sz="2400" dirty="0">
              <a:solidFill>
                <a:schemeClr val="bg1"/>
              </a:solidFill>
            </a:rPr>
            <a:t>When you are wrong, when learning is important, or when demonstrating reasonableness is critical</a:t>
          </a:r>
        </a:p>
      </dgm:t>
    </dgm:pt>
    <dgm:pt modelId="{49435212-F323-48BF-8654-1937F5AC12CC}" type="parTrans" cxnId="{A0BD8142-59F1-44A3-AB49-6753AC06EE1C}">
      <dgm:prSet/>
      <dgm:spPr/>
      <dgm:t>
        <a:bodyPr/>
        <a:lstStyle/>
        <a:p>
          <a:endParaRPr lang="en-US"/>
        </a:p>
      </dgm:t>
    </dgm:pt>
    <dgm:pt modelId="{E347211D-325A-4A9F-B08B-8024BFA8D915}" type="sibTrans" cxnId="{A0BD8142-59F1-44A3-AB49-6753AC06EE1C}">
      <dgm:prSet/>
      <dgm:spPr/>
      <dgm:t>
        <a:bodyPr/>
        <a:lstStyle/>
        <a:p>
          <a:endParaRPr lang="en-US"/>
        </a:p>
      </dgm:t>
    </dgm:pt>
    <dgm:pt modelId="{77245F87-6C0B-4683-ACA3-75E047470E0A}">
      <dgm:prSet custT="1"/>
      <dgm:spPr/>
      <dgm:t>
        <a:bodyPr/>
        <a:lstStyle/>
        <a:p>
          <a:r>
            <a:rPr lang="en-US" sz="2400" dirty="0">
              <a:solidFill>
                <a:schemeClr val="bg1"/>
              </a:solidFill>
            </a:rPr>
            <a:t>When creating goodwill is paramount</a:t>
          </a:r>
        </a:p>
      </dgm:t>
    </dgm:pt>
    <dgm:pt modelId="{A5245DDD-3907-461A-A478-F48937C3305B}" type="parTrans" cxnId="{E97C7DC9-59E9-4048-8D08-0CC3A0AD4891}">
      <dgm:prSet/>
      <dgm:spPr/>
      <dgm:t>
        <a:bodyPr/>
        <a:lstStyle/>
        <a:p>
          <a:endParaRPr lang="en-US"/>
        </a:p>
      </dgm:t>
    </dgm:pt>
    <dgm:pt modelId="{615E9543-3627-458F-BF31-6FE4BC791545}" type="sibTrans" cxnId="{E97C7DC9-59E9-4048-8D08-0CC3A0AD4891}">
      <dgm:prSet/>
      <dgm:spPr/>
      <dgm:t>
        <a:bodyPr/>
        <a:lstStyle/>
        <a:p>
          <a:endParaRPr lang="en-US"/>
        </a:p>
      </dgm:t>
    </dgm:pt>
    <dgm:pt modelId="{99B8E608-4FEF-46DF-88A3-778A7B1ECA92}">
      <dgm:prSet custT="1"/>
      <dgm:spPr/>
      <dgm:t>
        <a:bodyPr/>
        <a:lstStyle/>
        <a:p>
          <a:r>
            <a:rPr lang="en-US" sz="2400" dirty="0">
              <a:solidFill>
                <a:schemeClr val="bg1"/>
              </a:solidFill>
            </a:rPr>
            <a:t>To build social credits for later use</a:t>
          </a:r>
        </a:p>
      </dgm:t>
    </dgm:pt>
    <dgm:pt modelId="{8A79D351-FE3A-4104-B380-3B8CA27990C8}" type="parTrans" cxnId="{F3E96181-6DF3-4259-A413-6CFD634A5460}">
      <dgm:prSet/>
      <dgm:spPr/>
      <dgm:t>
        <a:bodyPr/>
        <a:lstStyle/>
        <a:p>
          <a:endParaRPr lang="en-US"/>
        </a:p>
      </dgm:t>
    </dgm:pt>
    <dgm:pt modelId="{0E4437A1-B19C-4885-9311-EF7B706C6B5E}" type="sibTrans" cxnId="{F3E96181-6DF3-4259-A413-6CFD634A5460}">
      <dgm:prSet/>
      <dgm:spPr/>
      <dgm:t>
        <a:bodyPr/>
        <a:lstStyle/>
        <a:p>
          <a:endParaRPr lang="en-US"/>
        </a:p>
      </dgm:t>
    </dgm:pt>
    <dgm:pt modelId="{9E5B9EBE-330E-4543-8DAD-B447C5397079}">
      <dgm:prSet custT="1"/>
      <dgm:spPr/>
      <dgm:t>
        <a:bodyPr/>
        <a:lstStyle/>
        <a:p>
          <a:r>
            <a:rPr lang="en-US" sz="2400" dirty="0">
              <a:solidFill>
                <a:schemeClr val="bg1"/>
              </a:solidFill>
            </a:rPr>
            <a:t>To stop unproductive or damaging competition</a:t>
          </a:r>
        </a:p>
      </dgm:t>
    </dgm:pt>
    <dgm:pt modelId="{FC16C64E-3471-4F8C-97F9-3F9C40E2FF26}" type="parTrans" cxnId="{25E2C9E1-FE30-442B-A68C-22FB4DFB2A06}">
      <dgm:prSet/>
      <dgm:spPr/>
      <dgm:t>
        <a:bodyPr/>
        <a:lstStyle/>
        <a:p>
          <a:endParaRPr lang="en-US"/>
        </a:p>
      </dgm:t>
    </dgm:pt>
    <dgm:pt modelId="{2BA361A2-8EE1-4B82-BF1C-63F70AD5F94E}" type="sibTrans" cxnId="{25E2C9E1-FE30-442B-A68C-22FB4DFB2A06}">
      <dgm:prSet/>
      <dgm:spPr/>
      <dgm:t>
        <a:bodyPr/>
        <a:lstStyle/>
        <a:p>
          <a:endParaRPr lang="en-US"/>
        </a:p>
      </dgm:t>
    </dgm:pt>
    <dgm:pt modelId="{DE749819-9920-4A8E-804C-670B4FEA305F}">
      <dgm:prSet custT="1"/>
      <dgm:spPr/>
      <dgm:t>
        <a:bodyPr/>
        <a:lstStyle/>
        <a:p>
          <a:r>
            <a:rPr lang="en-US" sz="2400" dirty="0">
              <a:solidFill>
                <a:schemeClr val="bg1"/>
              </a:solidFill>
            </a:rPr>
            <a:t>When harmony is important</a:t>
          </a:r>
        </a:p>
      </dgm:t>
    </dgm:pt>
    <dgm:pt modelId="{7668D597-E2DA-452C-A2D6-4DA5E7B8FA54}" type="parTrans" cxnId="{3A9417F5-A5F0-4F49-888D-510F4FBAD080}">
      <dgm:prSet/>
      <dgm:spPr/>
      <dgm:t>
        <a:bodyPr/>
        <a:lstStyle/>
        <a:p>
          <a:endParaRPr lang="en-US"/>
        </a:p>
      </dgm:t>
    </dgm:pt>
    <dgm:pt modelId="{D2B362C9-3322-44AC-B182-6EDE20224223}" type="sibTrans" cxnId="{3A9417F5-A5F0-4F49-888D-510F4FBAD080}">
      <dgm:prSet/>
      <dgm:spPr/>
      <dgm:t>
        <a:bodyPr/>
        <a:lstStyle/>
        <a:p>
          <a:endParaRPr lang="en-US"/>
        </a:p>
      </dgm:t>
    </dgm:pt>
    <dgm:pt modelId="{348427EA-5AD8-4D33-86F8-FD8CCA1B68E3}">
      <dgm:prSet custT="1"/>
      <dgm:spPr/>
      <dgm:t>
        <a:bodyPr/>
        <a:lstStyle/>
        <a:p>
          <a:r>
            <a:rPr lang="en-US" sz="2400" dirty="0">
              <a:solidFill>
                <a:schemeClr val="bg1"/>
              </a:solidFill>
            </a:rPr>
            <a:t>When it’s important for others to learn from experience</a:t>
          </a:r>
        </a:p>
      </dgm:t>
    </dgm:pt>
    <dgm:pt modelId="{60D3710D-F508-4E06-ACC9-DA0ABD3E52C6}" type="parTrans" cxnId="{828EC6D2-EA51-4144-BB3B-E15D98F7A230}">
      <dgm:prSet/>
      <dgm:spPr/>
      <dgm:t>
        <a:bodyPr/>
        <a:lstStyle/>
        <a:p>
          <a:endParaRPr lang="en-US"/>
        </a:p>
      </dgm:t>
    </dgm:pt>
    <dgm:pt modelId="{4FCF567E-7BA8-4946-AE83-378A62BF3250}" type="sibTrans" cxnId="{828EC6D2-EA51-4144-BB3B-E15D98F7A230}">
      <dgm:prSet/>
      <dgm:spPr/>
      <dgm:t>
        <a:bodyPr/>
        <a:lstStyle/>
        <a:p>
          <a:endParaRPr lang="en-US"/>
        </a:p>
      </dgm:t>
    </dgm:pt>
    <dgm:pt modelId="{546025EE-B84C-4C44-8104-7402CBA0D84B}" type="pres">
      <dgm:prSet presAssocID="{0FA75562-2633-4ABD-A2E9-1A63C46B8F10}" presName="vert0" presStyleCnt="0">
        <dgm:presLayoutVars>
          <dgm:dir/>
          <dgm:animOne val="branch"/>
          <dgm:animLvl val="lvl"/>
        </dgm:presLayoutVars>
      </dgm:prSet>
      <dgm:spPr/>
    </dgm:pt>
    <dgm:pt modelId="{C7C3446D-08A5-4FE5-A11C-29C9A55301A7}" type="pres">
      <dgm:prSet presAssocID="{E38AAFB0-85D9-42F7-A7A0-E0EC4B3C4B51}" presName="thickLine" presStyleLbl="alignNode1" presStyleIdx="0" presStyleCnt="6"/>
      <dgm:spPr/>
    </dgm:pt>
    <dgm:pt modelId="{CEC74955-3A78-412F-9F07-A1587FCA1F22}" type="pres">
      <dgm:prSet presAssocID="{E38AAFB0-85D9-42F7-A7A0-E0EC4B3C4B51}" presName="horz1" presStyleCnt="0"/>
      <dgm:spPr/>
    </dgm:pt>
    <dgm:pt modelId="{35D0A2FD-2A82-4398-A1C4-4A04BFDAD41E}" type="pres">
      <dgm:prSet presAssocID="{E38AAFB0-85D9-42F7-A7A0-E0EC4B3C4B51}" presName="tx1" presStyleLbl="revTx" presStyleIdx="0" presStyleCnt="6"/>
      <dgm:spPr/>
    </dgm:pt>
    <dgm:pt modelId="{BF8FF7B5-EABE-4F43-98E1-94F639D62994}" type="pres">
      <dgm:prSet presAssocID="{E38AAFB0-85D9-42F7-A7A0-E0EC4B3C4B51}" presName="vert1" presStyleCnt="0"/>
      <dgm:spPr/>
    </dgm:pt>
    <dgm:pt modelId="{53564D6D-512C-4DE0-B9A8-A2DCBD00A34D}" type="pres">
      <dgm:prSet presAssocID="{77245F87-6C0B-4683-ACA3-75E047470E0A}" presName="thickLine" presStyleLbl="alignNode1" presStyleIdx="1" presStyleCnt="6"/>
      <dgm:spPr/>
    </dgm:pt>
    <dgm:pt modelId="{ECE6A5CB-1E17-439B-A56B-99C8FBDAE82F}" type="pres">
      <dgm:prSet presAssocID="{77245F87-6C0B-4683-ACA3-75E047470E0A}" presName="horz1" presStyleCnt="0"/>
      <dgm:spPr/>
    </dgm:pt>
    <dgm:pt modelId="{11F00453-004B-4155-85BB-4A1639E9ECEF}" type="pres">
      <dgm:prSet presAssocID="{77245F87-6C0B-4683-ACA3-75E047470E0A}" presName="tx1" presStyleLbl="revTx" presStyleIdx="1" presStyleCnt="6"/>
      <dgm:spPr/>
    </dgm:pt>
    <dgm:pt modelId="{75F4B5C7-1F94-405F-84F1-BC1486F7406A}" type="pres">
      <dgm:prSet presAssocID="{77245F87-6C0B-4683-ACA3-75E047470E0A}" presName="vert1" presStyleCnt="0"/>
      <dgm:spPr/>
    </dgm:pt>
    <dgm:pt modelId="{96FBDBAF-88D3-49F5-89C7-0EA78B7A5FA3}" type="pres">
      <dgm:prSet presAssocID="{99B8E608-4FEF-46DF-88A3-778A7B1ECA92}" presName="thickLine" presStyleLbl="alignNode1" presStyleIdx="2" presStyleCnt="6"/>
      <dgm:spPr/>
    </dgm:pt>
    <dgm:pt modelId="{6971919E-080B-4F5A-B9BB-40B9CD01EA8D}" type="pres">
      <dgm:prSet presAssocID="{99B8E608-4FEF-46DF-88A3-778A7B1ECA92}" presName="horz1" presStyleCnt="0"/>
      <dgm:spPr/>
    </dgm:pt>
    <dgm:pt modelId="{3D65AFF1-F604-44E1-9143-196FC9F14040}" type="pres">
      <dgm:prSet presAssocID="{99B8E608-4FEF-46DF-88A3-778A7B1ECA92}" presName="tx1" presStyleLbl="revTx" presStyleIdx="2" presStyleCnt="6"/>
      <dgm:spPr/>
    </dgm:pt>
    <dgm:pt modelId="{3AF93C9F-5B5D-4531-B621-2003A345C64F}" type="pres">
      <dgm:prSet presAssocID="{99B8E608-4FEF-46DF-88A3-778A7B1ECA92}" presName="vert1" presStyleCnt="0"/>
      <dgm:spPr/>
    </dgm:pt>
    <dgm:pt modelId="{62173D7D-339B-4DA1-9BC4-1A91594BBC61}" type="pres">
      <dgm:prSet presAssocID="{9E5B9EBE-330E-4543-8DAD-B447C5397079}" presName="thickLine" presStyleLbl="alignNode1" presStyleIdx="3" presStyleCnt="6"/>
      <dgm:spPr/>
    </dgm:pt>
    <dgm:pt modelId="{FD984519-914F-43A2-B73E-57BB73C449ED}" type="pres">
      <dgm:prSet presAssocID="{9E5B9EBE-330E-4543-8DAD-B447C5397079}" presName="horz1" presStyleCnt="0"/>
      <dgm:spPr/>
    </dgm:pt>
    <dgm:pt modelId="{A509E537-678B-4E2D-BF3D-EBCFA4C9FBB3}" type="pres">
      <dgm:prSet presAssocID="{9E5B9EBE-330E-4543-8DAD-B447C5397079}" presName="tx1" presStyleLbl="revTx" presStyleIdx="3" presStyleCnt="6"/>
      <dgm:spPr/>
    </dgm:pt>
    <dgm:pt modelId="{2602CF90-45F9-440A-BB47-5D120E504F91}" type="pres">
      <dgm:prSet presAssocID="{9E5B9EBE-330E-4543-8DAD-B447C5397079}" presName="vert1" presStyleCnt="0"/>
      <dgm:spPr/>
    </dgm:pt>
    <dgm:pt modelId="{6E875C6A-2453-414B-9177-B8F944D65296}" type="pres">
      <dgm:prSet presAssocID="{DE749819-9920-4A8E-804C-670B4FEA305F}" presName="thickLine" presStyleLbl="alignNode1" presStyleIdx="4" presStyleCnt="6"/>
      <dgm:spPr/>
    </dgm:pt>
    <dgm:pt modelId="{38571E22-10EC-4CEF-8DC7-1839C8D1AA7C}" type="pres">
      <dgm:prSet presAssocID="{DE749819-9920-4A8E-804C-670B4FEA305F}" presName="horz1" presStyleCnt="0"/>
      <dgm:spPr/>
    </dgm:pt>
    <dgm:pt modelId="{5502C51B-0E51-4D68-A532-32EB363CC1EC}" type="pres">
      <dgm:prSet presAssocID="{DE749819-9920-4A8E-804C-670B4FEA305F}" presName="tx1" presStyleLbl="revTx" presStyleIdx="4" presStyleCnt="6"/>
      <dgm:spPr/>
    </dgm:pt>
    <dgm:pt modelId="{2CBADD2A-1AF7-488F-B223-0235A874CDAB}" type="pres">
      <dgm:prSet presAssocID="{DE749819-9920-4A8E-804C-670B4FEA305F}" presName="vert1" presStyleCnt="0"/>
      <dgm:spPr/>
    </dgm:pt>
    <dgm:pt modelId="{99ABE57E-743C-4527-813E-22CC9C4132CF}" type="pres">
      <dgm:prSet presAssocID="{348427EA-5AD8-4D33-86F8-FD8CCA1B68E3}" presName="thickLine" presStyleLbl="alignNode1" presStyleIdx="5" presStyleCnt="6"/>
      <dgm:spPr/>
    </dgm:pt>
    <dgm:pt modelId="{E9FEB06B-8F1E-4F83-82A2-2334E4BE1362}" type="pres">
      <dgm:prSet presAssocID="{348427EA-5AD8-4D33-86F8-FD8CCA1B68E3}" presName="horz1" presStyleCnt="0"/>
      <dgm:spPr/>
    </dgm:pt>
    <dgm:pt modelId="{8FCDF3C8-0AD0-418D-BB50-CA67F4CBFCDC}" type="pres">
      <dgm:prSet presAssocID="{348427EA-5AD8-4D33-86F8-FD8CCA1B68E3}" presName="tx1" presStyleLbl="revTx" presStyleIdx="5" presStyleCnt="6"/>
      <dgm:spPr/>
    </dgm:pt>
    <dgm:pt modelId="{428D8D68-4CE7-40D3-87E1-976170D03B92}" type="pres">
      <dgm:prSet presAssocID="{348427EA-5AD8-4D33-86F8-FD8CCA1B68E3}" presName="vert1" presStyleCnt="0"/>
      <dgm:spPr/>
    </dgm:pt>
  </dgm:ptLst>
  <dgm:cxnLst>
    <dgm:cxn modelId="{BAD90E0E-D8E6-4516-8FE3-0957D7071221}" type="presOf" srcId="{9E5B9EBE-330E-4543-8DAD-B447C5397079}" destId="{A509E537-678B-4E2D-BF3D-EBCFA4C9FBB3}" srcOrd="0" destOrd="0" presId="urn:microsoft.com/office/officeart/2008/layout/LinedList"/>
    <dgm:cxn modelId="{3007E940-073C-42C2-A283-13DF0AE20916}" type="presOf" srcId="{77245F87-6C0B-4683-ACA3-75E047470E0A}" destId="{11F00453-004B-4155-85BB-4A1639E9ECEF}" srcOrd="0" destOrd="0" presId="urn:microsoft.com/office/officeart/2008/layout/LinedList"/>
    <dgm:cxn modelId="{A0BD8142-59F1-44A3-AB49-6753AC06EE1C}" srcId="{0FA75562-2633-4ABD-A2E9-1A63C46B8F10}" destId="{E38AAFB0-85D9-42F7-A7A0-E0EC4B3C4B51}" srcOrd="0" destOrd="0" parTransId="{49435212-F323-48BF-8654-1937F5AC12CC}" sibTransId="{E347211D-325A-4A9F-B08B-8024BFA8D915}"/>
    <dgm:cxn modelId="{17EE3963-B4A1-410B-8F8F-C964CCFDCB19}" type="presOf" srcId="{348427EA-5AD8-4D33-86F8-FD8CCA1B68E3}" destId="{8FCDF3C8-0AD0-418D-BB50-CA67F4CBFCDC}" srcOrd="0" destOrd="0" presId="urn:microsoft.com/office/officeart/2008/layout/LinedList"/>
    <dgm:cxn modelId="{C8320D6F-AB26-4F21-A541-28D2B27A0E65}" type="presOf" srcId="{E38AAFB0-85D9-42F7-A7A0-E0EC4B3C4B51}" destId="{35D0A2FD-2A82-4398-A1C4-4A04BFDAD41E}" srcOrd="0" destOrd="0" presId="urn:microsoft.com/office/officeart/2008/layout/LinedList"/>
    <dgm:cxn modelId="{9500447A-2016-4955-90F3-5468463EF1A6}" type="presOf" srcId="{DE749819-9920-4A8E-804C-670B4FEA305F}" destId="{5502C51B-0E51-4D68-A532-32EB363CC1EC}" srcOrd="0" destOrd="0" presId="urn:microsoft.com/office/officeart/2008/layout/LinedList"/>
    <dgm:cxn modelId="{F3E96181-6DF3-4259-A413-6CFD634A5460}" srcId="{0FA75562-2633-4ABD-A2E9-1A63C46B8F10}" destId="{99B8E608-4FEF-46DF-88A3-778A7B1ECA92}" srcOrd="2" destOrd="0" parTransId="{8A79D351-FE3A-4104-B380-3B8CA27990C8}" sibTransId="{0E4437A1-B19C-4885-9311-EF7B706C6B5E}"/>
    <dgm:cxn modelId="{83278FB5-7FC9-4F31-8AF4-4A2B234A8156}" type="presOf" srcId="{0FA75562-2633-4ABD-A2E9-1A63C46B8F10}" destId="{546025EE-B84C-4C44-8104-7402CBA0D84B}" srcOrd="0" destOrd="0" presId="urn:microsoft.com/office/officeart/2008/layout/LinedList"/>
    <dgm:cxn modelId="{E97C7DC9-59E9-4048-8D08-0CC3A0AD4891}" srcId="{0FA75562-2633-4ABD-A2E9-1A63C46B8F10}" destId="{77245F87-6C0B-4683-ACA3-75E047470E0A}" srcOrd="1" destOrd="0" parTransId="{A5245DDD-3907-461A-A478-F48937C3305B}" sibTransId="{615E9543-3627-458F-BF31-6FE4BC791545}"/>
    <dgm:cxn modelId="{828EC6D2-EA51-4144-BB3B-E15D98F7A230}" srcId="{0FA75562-2633-4ABD-A2E9-1A63C46B8F10}" destId="{348427EA-5AD8-4D33-86F8-FD8CCA1B68E3}" srcOrd="5" destOrd="0" parTransId="{60D3710D-F508-4E06-ACC9-DA0ABD3E52C6}" sibTransId="{4FCF567E-7BA8-4946-AE83-378A62BF3250}"/>
    <dgm:cxn modelId="{79C935D4-DC6D-4328-95BE-81EC029F3BD1}" type="presOf" srcId="{99B8E608-4FEF-46DF-88A3-778A7B1ECA92}" destId="{3D65AFF1-F604-44E1-9143-196FC9F14040}" srcOrd="0" destOrd="0" presId="urn:microsoft.com/office/officeart/2008/layout/LinedList"/>
    <dgm:cxn modelId="{25E2C9E1-FE30-442B-A68C-22FB4DFB2A06}" srcId="{0FA75562-2633-4ABD-A2E9-1A63C46B8F10}" destId="{9E5B9EBE-330E-4543-8DAD-B447C5397079}" srcOrd="3" destOrd="0" parTransId="{FC16C64E-3471-4F8C-97F9-3F9C40E2FF26}" sibTransId="{2BA361A2-8EE1-4B82-BF1C-63F70AD5F94E}"/>
    <dgm:cxn modelId="{3A9417F5-A5F0-4F49-888D-510F4FBAD080}" srcId="{0FA75562-2633-4ABD-A2E9-1A63C46B8F10}" destId="{DE749819-9920-4A8E-804C-670B4FEA305F}" srcOrd="4" destOrd="0" parTransId="{7668D597-E2DA-452C-A2D6-4DA5E7B8FA54}" sibTransId="{D2B362C9-3322-44AC-B182-6EDE20224223}"/>
    <dgm:cxn modelId="{7C0487E0-0430-4FFC-9FF3-D84C930E4BC6}" type="presParOf" srcId="{546025EE-B84C-4C44-8104-7402CBA0D84B}" destId="{C7C3446D-08A5-4FE5-A11C-29C9A55301A7}" srcOrd="0" destOrd="0" presId="urn:microsoft.com/office/officeart/2008/layout/LinedList"/>
    <dgm:cxn modelId="{50ABB179-8EA1-4BF4-B518-E4EF04E6F986}" type="presParOf" srcId="{546025EE-B84C-4C44-8104-7402CBA0D84B}" destId="{CEC74955-3A78-412F-9F07-A1587FCA1F22}" srcOrd="1" destOrd="0" presId="urn:microsoft.com/office/officeart/2008/layout/LinedList"/>
    <dgm:cxn modelId="{DC030FCA-2311-4900-B5B8-C5E81FB255F3}" type="presParOf" srcId="{CEC74955-3A78-412F-9F07-A1587FCA1F22}" destId="{35D0A2FD-2A82-4398-A1C4-4A04BFDAD41E}" srcOrd="0" destOrd="0" presId="urn:microsoft.com/office/officeart/2008/layout/LinedList"/>
    <dgm:cxn modelId="{A99AF91F-6716-40B8-8A26-269C4AB99BEF}" type="presParOf" srcId="{CEC74955-3A78-412F-9F07-A1587FCA1F22}" destId="{BF8FF7B5-EABE-4F43-98E1-94F639D62994}" srcOrd="1" destOrd="0" presId="urn:microsoft.com/office/officeart/2008/layout/LinedList"/>
    <dgm:cxn modelId="{06BC0833-433B-4876-8A08-479FF37A51E7}" type="presParOf" srcId="{546025EE-B84C-4C44-8104-7402CBA0D84B}" destId="{53564D6D-512C-4DE0-B9A8-A2DCBD00A34D}" srcOrd="2" destOrd="0" presId="urn:microsoft.com/office/officeart/2008/layout/LinedList"/>
    <dgm:cxn modelId="{F479665F-2D4D-4B67-B8DA-A708D0E8B99D}" type="presParOf" srcId="{546025EE-B84C-4C44-8104-7402CBA0D84B}" destId="{ECE6A5CB-1E17-439B-A56B-99C8FBDAE82F}" srcOrd="3" destOrd="0" presId="urn:microsoft.com/office/officeart/2008/layout/LinedList"/>
    <dgm:cxn modelId="{83C242C2-25B7-45C4-94D6-5B5809372744}" type="presParOf" srcId="{ECE6A5CB-1E17-439B-A56B-99C8FBDAE82F}" destId="{11F00453-004B-4155-85BB-4A1639E9ECEF}" srcOrd="0" destOrd="0" presId="urn:microsoft.com/office/officeart/2008/layout/LinedList"/>
    <dgm:cxn modelId="{8E575B2A-0A05-43F6-A1AD-A5DA7CE2E7FC}" type="presParOf" srcId="{ECE6A5CB-1E17-439B-A56B-99C8FBDAE82F}" destId="{75F4B5C7-1F94-405F-84F1-BC1486F7406A}" srcOrd="1" destOrd="0" presId="urn:microsoft.com/office/officeart/2008/layout/LinedList"/>
    <dgm:cxn modelId="{49F55D87-1D7D-4B9D-A365-D9B9D9BE2BB3}" type="presParOf" srcId="{546025EE-B84C-4C44-8104-7402CBA0D84B}" destId="{96FBDBAF-88D3-49F5-89C7-0EA78B7A5FA3}" srcOrd="4" destOrd="0" presId="urn:microsoft.com/office/officeart/2008/layout/LinedList"/>
    <dgm:cxn modelId="{E7CD9D95-1D01-41C0-9EAF-692CA76AB7CF}" type="presParOf" srcId="{546025EE-B84C-4C44-8104-7402CBA0D84B}" destId="{6971919E-080B-4F5A-B9BB-40B9CD01EA8D}" srcOrd="5" destOrd="0" presId="urn:microsoft.com/office/officeart/2008/layout/LinedList"/>
    <dgm:cxn modelId="{B6416A54-7F86-4DFE-AB0F-45E8EDB5C3F4}" type="presParOf" srcId="{6971919E-080B-4F5A-B9BB-40B9CD01EA8D}" destId="{3D65AFF1-F604-44E1-9143-196FC9F14040}" srcOrd="0" destOrd="0" presId="urn:microsoft.com/office/officeart/2008/layout/LinedList"/>
    <dgm:cxn modelId="{006EB802-973E-499D-8079-1EA0FB30DF7E}" type="presParOf" srcId="{6971919E-080B-4F5A-B9BB-40B9CD01EA8D}" destId="{3AF93C9F-5B5D-4531-B621-2003A345C64F}" srcOrd="1" destOrd="0" presId="urn:microsoft.com/office/officeart/2008/layout/LinedList"/>
    <dgm:cxn modelId="{880DEDC2-9923-4627-8299-93A05E8846F1}" type="presParOf" srcId="{546025EE-B84C-4C44-8104-7402CBA0D84B}" destId="{62173D7D-339B-4DA1-9BC4-1A91594BBC61}" srcOrd="6" destOrd="0" presId="urn:microsoft.com/office/officeart/2008/layout/LinedList"/>
    <dgm:cxn modelId="{755EE3AD-3841-4D12-9CB2-24CFA217863A}" type="presParOf" srcId="{546025EE-B84C-4C44-8104-7402CBA0D84B}" destId="{FD984519-914F-43A2-B73E-57BB73C449ED}" srcOrd="7" destOrd="0" presId="urn:microsoft.com/office/officeart/2008/layout/LinedList"/>
    <dgm:cxn modelId="{3B1B441C-DA85-45B9-8ECB-6028275625BF}" type="presParOf" srcId="{FD984519-914F-43A2-B73E-57BB73C449ED}" destId="{A509E537-678B-4E2D-BF3D-EBCFA4C9FBB3}" srcOrd="0" destOrd="0" presId="urn:microsoft.com/office/officeart/2008/layout/LinedList"/>
    <dgm:cxn modelId="{3CAB1CF3-CCB4-46C4-9D4C-DC715E35F4F5}" type="presParOf" srcId="{FD984519-914F-43A2-B73E-57BB73C449ED}" destId="{2602CF90-45F9-440A-BB47-5D120E504F91}" srcOrd="1" destOrd="0" presId="urn:microsoft.com/office/officeart/2008/layout/LinedList"/>
    <dgm:cxn modelId="{70B45A0C-9580-4841-A507-DF6FFE0F9324}" type="presParOf" srcId="{546025EE-B84C-4C44-8104-7402CBA0D84B}" destId="{6E875C6A-2453-414B-9177-B8F944D65296}" srcOrd="8" destOrd="0" presId="urn:microsoft.com/office/officeart/2008/layout/LinedList"/>
    <dgm:cxn modelId="{7858D40A-C71B-44E4-A63E-B491D28B5682}" type="presParOf" srcId="{546025EE-B84C-4C44-8104-7402CBA0D84B}" destId="{38571E22-10EC-4CEF-8DC7-1839C8D1AA7C}" srcOrd="9" destOrd="0" presId="urn:microsoft.com/office/officeart/2008/layout/LinedList"/>
    <dgm:cxn modelId="{C8F50DA7-4767-4FE4-AC9B-74496FE64288}" type="presParOf" srcId="{38571E22-10EC-4CEF-8DC7-1839C8D1AA7C}" destId="{5502C51B-0E51-4D68-A532-32EB363CC1EC}" srcOrd="0" destOrd="0" presId="urn:microsoft.com/office/officeart/2008/layout/LinedList"/>
    <dgm:cxn modelId="{5F042CD3-91E7-4D25-9398-31A0CC82B1E7}" type="presParOf" srcId="{38571E22-10EC-4CEF-8DC7-1839C8D1AA7C}" destId="{2CBADD2A-1AF7-488F-B223-0235A874CDAB}" srcOrd="1" destOrd="0" presId="urn:microsoft.com/office/officeart/2008/layout/LinedList"/>
    <dgm:cxn modelId="{9418330C-944F-4591-86CB-BFB58384EB9C}" type="presParOf" srcId="{546025EE-B84C-4C44-8104-7402CBA0D84B}" destId="{99ABE57E-743C-4527-813E-22CC9C4132CF}" srcOrd="10" destOrd="0" presId="urn:microsoft.com/office/officeart/2008/layout/LinedList"/>
    <dgm:cxn modelId="{A13910FF-85C2-4268-B991-38FBE3EF6D11}" type="presParOf" srcId="{546025EE-B84C-4C44-8104-7402CBA0D84B}" destId="{E9FEB06B-8F1E-4F83-82A2-2334E4BE1362}" srcOrd="11" destOrd="0" presId="urn:microsoft.com/office/officeart/2008/layout/LinedList"/>
    <dgm:cxn modelId="{7122663A-F5F4-49E8-A8FE-6EF0ABC677C8}" type="presParOf" srcId="{E9FEB06B-8F1E-4F83-82A2-2334E4BE1362}" destId="{8FCDF3C8-0AD0-418D-BB50-CA67F4CBFCDC}" srcOrd="0" destOrd="0" presId="urn:microsoft.com/office/officeart/2008/layout/LinedList"/>
    <dgm:cxn modelId="{FC53F1EF-2C49-4C73-A733-1539F8D2E3CC}" type="presParOf" srcId="{E9FEB06B-8F1E-4F83-82A2-2334E4BE1362}" destId="{428D8D68-4CE7-40D3-87E1-976170D03B9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57DF6DC-68AC-45AC-855B-8A37CE0487B8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5AE2495B-678B-480F-B87D-A82AB281AFD6}">
      <dgm:prSet/>
      <dgm:spPr/>
      <dgm:t>
        <a:bodyPr/>
        <a:lstStyle/>
        <a:p>
          <a:r>
            <a:rPr lang="en-US"/>
            <a:t>When the issue is relatively trivial</a:t>
          </a:r>
        </a:p>
      </dgm:t>
    </dgm:pt>
    <dgm:pt modelId="{BF32214E-C5BB-4D28-B7E2-24F8A59B7338}" type="parTrans" cxnId="{5A954C2B-D9C3-4D3C-8883-E716B88CC51C}">
      <dgm:prSet/>
      <dgm:spPr/>
      <dgm:t>
        <a:bodyPr/>
        <a:lstStyle/>
        <a:p>
          <a:endParaRPr lang="en-US"/>
        </a:p>
      </dgm:t>
    </dgm:pt>
    <dgm:pt modelId="{BDA9E5E8-27A9-4BFD-9BBD-88D997ADF528}" type="sibTrans" cxnId="{5A954C2B-D9C3-4D3C-8883-E716B88CC51C}">
      <dgm:prSet/>
      <dgm:spPr/>
      <dgm:t>
        <a:bodyPr/>
        <a:lstStyle/>
        <a:p>
          <a:endParaRPr lang="en-US"/>
        </a:p>
      </dgm:t>
    </dgm:pt>
    <dgm:pt modelId="{5AA1B9DF-28D8-41C7-A684-3C1F91E860E4}">
      <dgm:prSet/>
      <dgm:spPr/>
      <dgm:t>
        <a:bodyPr/>
        <a:lstStyle/>
        <a:p>
          <a:r>
            <a:rPr lang="en-US"/>
            <a:t>When you know you can’t be satisfied</a:t>
          </a:r>
        </a:p>
      </dgm:t>
    </dgm:pt>
    <dgm:pt modelId="{5E385478-EF95-4870-90CE-39471EE461CA}" type="parTrans" cxnId="{07B583F8-0FB6-4251-AB44-7FFC7E3A8BFF}">
      <dgm:prSet/>
      <dgm:spPr/>
      <dgm:t>
        <a:bodyPr/>
        <a:lstStyle/>
        <a:p>
          <a:endParaRPr lang="en-US"/>
        </a:p>
      </dgm:t>
    </dgm:pt>
    <dgm:pt modelId="{2EBBD8DC-AA7B-4D5F-AC3A-94C0E52AB71E}" type="sibTrans" cxnId="{07B583F8-0FB6-4251-AB44-7FFC7E3A8BFF}">
      <dgm:prSet/>
      <dgm:spPr/>
      <dgm:t>
        <a:bodyPr/>
        <a:lstStyle/>
        <a:p>
          <a:endParaRPr lang="en-US"/>
        </a:p>
      </dgm:t>
    </dgm:pt>
    <dgm:pt modelId="{379B1147-B684-4B1A-A62C-8B4A048B6A18}">
      <dgm:prSet/>
      <dgm:spPr/>
      <dgm:t>
        <a:bodyPr/>
        <a:lstStyle/>
        <a:p>
          <a:r>
            <a:rPr lang="en-US"/>
            <a:t>When the costs of conflict outweigh the benefits of resolution</a:t>
          </a:r>
        </a:p>
      </dgm:t>
    </dgm:pt>
    <dgm:pt modelId="{E87FEC72-7B7A-49CE-B4E4-1FDA91509546}" type="parTrans" cxnId="{CED07A47-2E8D-469E-BEEE-537F6B66DA3A}">
      <dgm:prSet/>
      <dgm:spPr/>
      <dgm:t>
        <a:bodyPr/>
        <a:lstStyle/>
        <a:p>
          <a:endParaRPr lang="en-US"/>
        </a:p>
      </dgm:t>
    </dgm:pt>
    <dgm:pt modelId="{336A5EF0-F93B-446D-8E91-CC3D52711AF8}" type="sibTrans" cxnId="{CED07A47-2E8D-469E-BEEE-537F6B66DA3A}">
      <dgm:prSet/>
      <dgm:spPr/>
      <dgm:t>
        <a:bodyPr/>
        <a:lstStyle/>
        <a:p>
          <a:endParaRPr lang="en-US"/>
        </a:p>
      </dgm:t>
    </dgm:pt>
    <dgm:pt modelId="{DCBA4A25-3933-42D2-A6B5-3E6318FDF8C0}">
      <dgm:prSet/>
      <dgm:spPr/>
      <dgm:t>
        <a:bodyPr/>
        <a:lstStyle/>
        <a:p>
          <a:r>
            <a:rPr lang="en-US"/>
            <a:t>When it’s important to have more information</a:t>
          </a:r>
        </a:p>
      </dgm:t>
    </dgm:pt>
    <dgm:pt modelId="{65F5C828-AA51-4844-8B43-C2CAE30C491C}" type="parTrans" cxnId="{D53B9D0E-57F5-4C86-8F17-08080025A1C7}">
      <dgm:prSet/>
      <dgm:spPr/>
      <dgm:t>
        <a:bodyPr/>
        <a:lstStyle/>
        <a:p>
          <a:endParaRPr lang="en-US"/>
        </a:p>
      </dgm:t>
    </dgm:pt>
    <dgm:pt modelId="{624B9540-722D-4B83-A45B-49C78B760D00}" type="sibTrans" cxnId="{D53B9D0E-57F5-4C86-8F17-08080025A1C7}">
      <dgm:prSet/>
      <dgm:spPr/>
      <dgm:t>
        <a:bodyPr/>
        <a:lstStyle/>
        <a:p>
          <a:endParaRPr lang="en-US"/>
        </a:p>
      </dgm:t>
    </dgm:pt>
    <dgm:pt modelId="{D4B64E8F-B72C-4911-954F-A4F9F89BCF67}">
      <dgm:prSet/>
      <dgm:spPr/>
      <dgm:t>
        <a:bodyPr/>
        <a:lstStyle/>
        <a:p>
          <a:r>
            <a:rPr lang="en-US"/>
            <a:t>When others can resolve the issue more effectively</a:t>
          </a:r>
        </a:p>
      </dgm:t>
    </dgm:pt>
    <dgm:pt modelId="{797FE3AC-BCD5-4567-BE41-CD174311BE2D}" type="parTrans" cxnId="{BFB804A1-7C40-4E1A-9D31-540D1AC40BE5}">
      <dgm:prSet/>
      <dgm:spPr/>
      <dgm:t>
        <a:bodyPr/>
        <a:lstStyle/>
        <a:p>
          <a:endParaRPr lang="en-US"/>
        </a:p>
      </dgm:t>
    </dgm:pt>
    <dgm:pt modelId="{E1D9AF27-D630-4C9A-92F3-2065C4951365}" type="sibTrans" cxnId="{BFB804A1-7C40-4E1A-9D31-540D1AC40BE5}">
      <dgm:prSet/>
      <dgm:spPr/>
      <dgm:t>
        <a:bodyPr/>
        <a:lstStyle/>
        <a:p>
          <a:endParaRPr lang="en-US"/>
        </a:p>
      </dgm:t>
    </dgm:pt>
    <dgm:pt modelId="{1A56B2CE-D2AC-40BD-B481-9DED063B6E26}">
      <dgm:prSet/>
      <dgm:spPr/>
      <dgm:t>
        <a:bodyPr/>
        <a:lstStyle/>
        <a:p>
          <a:r>
            <a:rPr lang="en-US"/>
            <a:t>When the conflict is tangential to something more important</a:t>
          </a:r>
        </a:p>
      </dgm:t>
    </dgm:pt>
    <dgm:pt modelId="{7E3F0093-4979-4830-A5B7-2ED7D4AD65B8}" type="parTrans" cxnId="{386D31FC-7FD9-4C4D-A5B3-99964D544F62}">
      <dgm:prSet/>
      <dgm:spPr/>
      <dgm:t>
        <a:bodyPr/>
        <a:lstStyle/>
        <a:p>
          <a:endParaRPr lang="en-US"/>
        </a:p>
      </dgm:t>
    </dgm:pt>
    <dgm:pt modelId="{C38339FC-8EEF-46A7-8BB5-2517D4C27FDA}" type="sibTrans" cxnId="{386D31FC-7FD9-4C4D-A5B3-99964D544F62}">
      <dgm:prSet/>
      <dgm:spPr/>
      <dgm:t>
        <a:bodyPr/>
        <a:lstStyle/>
        <a:p>
          <a:endParaRPr lang="en-US"/>
        </a:p>
      </dgm:t>
    </dgm:pt>
    <dgm:pt modelId="{274B93B9-BD3B-4FD7-A7AE-7A1EDB0D6853}" type="pres">
      <dgm:prSet presAssocID="{757DF6DC-68AC-45AC-855B-8A37CE0487B8}" presName="linear" presStyleCnt="0">
        <dgm:presLayoutVars>
          <dgm:animLvl val="lvl"/>
          <dgm:resizeHandles val="exact"/>
        </dgm:presLayoutVars>
      </dgm:prSet>
      <dgm:spPr/>
    </dgm:pt>
    <dgm:pt modelId="{7443ADD4-2F44-4C6B-A0E2-F4B5DA21A148}" type="pres">
      <dgm:prSet presAssocID="{5AE2495B-678B-480F-B87D-A82AB281AFD6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6FD2844-745A-4430-8A6C-14F3963FAEA9}" type="pres">
      <dgm:prSet presAssocID="{BDA9E5E8-27A9-4BFD-9BBD-88D997ADF528}" presName="spacer" presStyleCnt="0"/>
      <dgm:spPr/>
    </dgm:pt>
    <dgm:pt modelId="{60C67E99-6595-44C4-89DF-4D7D964583BC}" type="pres">
      <dgm:prSet presAssocID="{5AA1B9DF-28D8-41C7-A684-3C1F91E860E4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028CA7B7-BA99-4421-BDB2-0402A3837B06}" type="pres">
      <dgm:prSet presAssocID="{2EBBD8DC-AA7B-4D5F-AC3A-94C0E52AB71E}" presName="spacer" presStyleCnt="0"/>
      <dgm:spPr/>
    </dgm:pt>
    <dgm:pt modelId="{B6F39F1D-6396-4397-B6C7-85B1A5AB82DD}" type="pres">
      <dgm:prSet presAssocID="{379B1147-B684-4B1A-A62C-8B4A048B6A18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8AC1CF45-5FAE-419A-8DA8-0CB18D40EDD3}" type="pres">
      <dgm:prSet presAssocID="{336A5EF0-F93B-446D-8E91-CC3D52711AF8}" presName="spacer" presStyleCnt="0"/>
      <dgm:spPr/>
    </dgm:pt>
    <dgm:pt modelId="{014F3BF8-0A33-4CEB-BE4C-E97D866575B8}" type="pres">
      <dgm:prSet presAssocID="{DCBA4A25-3933-42D2-A6B5-3E6318FDF8C0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D0C32DB-3E5F-4147-A5FF-7C7347546982}" type="pres">
      <dgm:prSet presAssocID="{624B9540-722D-4B83-A45B-49C78B760D00}" presName="spacer" presStyleCnt="0"/>
      <dgm:spPr/>
    </dgm:pt>
    <dgm:pt modelId="{089F90FF-62DB-4B51-AE16-A87B2E0CA6CB}" type="pres">
      <dgm:prSet presAssocID="{D4B64E8F-B72C-4911-954F-A4F9F89BCF67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0DD8BEE4-55E6-4AD4-90F8-FE08FA891DFB}" type="pres">
      <dgm:prSet presAssocID="{E1D9AF27-D630-4C9A-92F3-2065C4951365}" presName="spacer" presStyleCnt="0"/>
      <dgm:spPr/>
    </dgm:pt>
    <dgm:pt modelId="{38B69975-5F44-4281-A08C-F0709281E9C8}" type="pres">
      <dgm:prSet presAssocID="{1A56B2CE-D2AC-40BD-B481-9DED063B6E26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D53B9D0E-57F5-4C86-8F17-08080025A1C7}" srcId="{757DF6DC-68AC-45AC-855B-8A37CE0487B8}" destId="{DCBA4A25-3933-42D2-A6B5-3E6318FDF8C0}" srcOrd="3" destOrd="0" parTransId="{65F5C828-AA51-4844-8B43-C2CAE30C491C}" sibTransId="{624B9540-722D-4B83-A45B-49C78B760D00}"/>
    <dgm:cxn modelId="{97613410-6710-47AA-B5EA-8F5B4B82B853}" type="presOf" srcId="{757DF6DC-68AC-45AC-855B-8A37CE0487B8}" destId="{274B93B9-BD3B-4FD7-A7AE-7A1EDB0D6853}" srcOrd="0" destOrd="0" presId="urn:microsoft.com/office/officeart/2005/8/layout/vList2"/>
    <dgm:cxn modelId="{D4248516-6D22-40C1-B67C-130CCB75DC8B}" type="presOf" srcId="{379B1147-B684-4B1A-A62C-8B4A048B6A18}" destId="{B6F39F1D-6396-4397-B6C7-85B1A5AB82DD}" srcOrd="0" destOrd="0" presId="urn:microsoft.com/office/officeart/2005/8/layout/vList2"/>
    <dgm:cxn modelId="{5A954C2B-D9C3-4D3C-8883-E716B88CC51C}" srcId="{757DF6DC-68AC-45AC-855B-8A37CE0487B8}" destId="{5AE2495B-678B-480F-B87D-A82AB281AFD6}" srcOrd="0" destOrd="0" parTransId="{BF32214E-C5BB-4D28-B7E2-24F8A59B7338}" sibTransId="{BDA9E5E8-27A9-4BFD-9BBD-88D997ADF528}"/>
    <dgm:cxn modelId="{B7E41C3D-A288-45B2-BBCF-33908FF31B8E}" type="presOf" srcId="{D4B64E8F-B72C-4911-954F-A4F9F89BCF67}" destId="{089F90FF-62DB-4B51-AE16-A87B2E0CA6CB}" srcOrd="0" destOrd="0" presId="urn:microsoft.com/office/officeart/2005/8/layout/vList2"/>
    <dgm:cxn modelId="{68D5CE43-80CA-4F6E-8B3D-B6C18504B3A1}" type="presOf" srcId="{1A56B2CE-D2AC-40BD-B481-9DED063B6E26}" destId="{38B69975-5F44-4281-A08C-F0709281E9C8}" srcOrd="0" destOrd="0" presId="urn:microsoft.com/office/officeart/2005/8/layout/vList2"/>
    <dgm:cxn modelId="{CED07A47-2E8D-469E-BEEE-537F6B66DA3A}" srcId="{757DF6DC-68AC-45AC-855B-8A37CE0487B8}" destId="{379B1147-B684-4B1A-A62C-8B4A048B6A18}" srcOrd="2" destOrd="0" parTransId="{E87FEC72-7B7A-49CE-B4E4-1FDA91509546}" sibTransId="{336A5EF0-F93B-446D-8E91-CC3D52711AF8}"/>
    <dgm:cxn modelId="{CE82EB52-98B2-49B6-BED9-A2B7B6A8F246}" type="presOf" srcId="{5AE2495B-678B-480F-B87D-A82AB281AFD6}" destId="{7443ADD4-2F44-4C6B-A0E2-F4B5DA21A148}" srcOrd="0" destOrd="0" presId="urn:microsoft.com/office/officeart/2005/8/layout/vList2"/>
    <dgm:cxn modelId="{AACF0C91-27D2-4F44-B780-A035FA21E062}" type="presOf" srcId="{DCBA4A25-3933-42D2-A6B5-3E6318FDF8C0}" destId="{014F3BF8-0A33-4CEB-BE4C-E97D866575B8}" srcOrd="0" destOrd="0" presId="urn:microsoft.com/office/officeart/2005/8/layout/vList2"/>
    <dgm:cxn modelId="{BFB804A1-7C40-4E1A-9D31-540D1AC40BE5}" srcId="{757DF6DC-68AC-45AC-855B-8A37CE0487B8}" destId="{D4B64E8F-B72C-4911-954F-A4F9F89BCF67}" srcOrd="4" destOrd="0" parTransId="{797FE3AC-BCD5-4567-BE41-CD174311BE2D}" sibTransId="{E1D9AF27-D630-4C9A-92F3-2065C4951365}"/>
    <dgm:cxn modelId="{07B583F8-0FB6-4251-AB44-7FFC7E3A8BFF}" srcId="{757DF6DC-68AC-45AC-855B-8A37CE0487B8}" destId="{5AA1B9DF-28D8-41C7-A684-3C1F91E860E4}" srcOrd="1" destOrd="0" parTransId="{5E385478-EF95-4870-90CE-39471EE461CA}" sibTransId="{2EBBD8DC-AA7B-4D5F-AC3A-94C0E52AB71E}"/>
    <dgm:cxn modelId="{386D31FC-7FD9-4C4D-A5B3-99964D544F62}" srcId="{757DF6DC-68AC-45AC-855B-8A37CE0487B8}" destId="{1A56B2CE-D2AC-40BD-B481-9DED063B6E26}" srcOrd="5" destOrd="0" parTransId="{7E3F0093-4979-4830-A5B7-2ED7D4AD65B8}" sibTransId="{C38339FC-8EEF-46A7-8BB5-2517D4C27FDA}"/>
    <dgm:cxn modelId="{D179DEFF-14AB-4C38-8971-841C03B55A44}" type="presOf" srcId="{5AA1B9DF-28D8-41C7-A684-3C1F91E860E4}" destId="{60C67E99-6595-44C4-89DF-4D7D964583BC}" srcOrd="0" destOrd="0" presId="urn:microsoft.com/office/officeart/2005/8/layout/vList2"/>
    <dgm:cxn modelId="{7A28ED65-DAF0-48A7-9B8A-635A0E47699F}" type="presParOf" srcId="{274B93B9-BD3B-4FD7-A7AE-7A1EDB0D6853}" destId="{7443ADD4-2F44-4C6B-A0E2-F4B5DA21A148}" srcOrd="0" destOrd="0" presId="urn:microsoft.com/office/officeart/2005/8/layout/vList2"/>
    <dgm:cxn modelId="{CC8A9CD3-0D13-425F-8D7A-67631D762462}" type="presParOf" srcId="{274B93B9-BD3B-4FD7-A7AE-7A1EDB0D6853}" destId="{F6FD2844-745A-4430-8A6C-14F3963FAEA9}" srcOrd="1" destOrd="0" presId="urn:microsoft.com/office/officeart/2005/8/layout/vList2"/>
    <dgm:cxn modelId="{28CC354A-4C77-452F-9B56-33E13C4D7134}" type="presParOf" srcId="{274B93B9-BD3B-4FD7-A7AE-7A1EDB0D6853}" destId="{60C67E99-6595-44C4-89DF-4D7D964583BC}" srcOrd="2" destOrd="0" presId="urn:microsoft.com/office/officeart/2005/8/layout/vList2"/>
    <dgm:cxn modelId="{74388D0D-12F5-438D-AEA4-310EAA8CB6B5}" type="presParOf" srcId="{274B93B9-BD3B-4FD7-A7AE-7A1EDB0D6853}" destId="{028CA7B7-BA99-4421-BDB2-0402A3837B06}" srcOrd="3" destOrd="0" presId="urn:microsoft.com/office/officeart/2005/8/layout/vList2"/>
    <dgm:cxn modelId="{022B6FE9-B764-45E0-A847-57CD7D0914DA}" type="presParOf" srcId="{274B93B9-BD3B-4FD7-A7AE-7A1EDB0D6853}" destId="{B6F39F1D-6396-4397-B6C7-85B1A5AB82DD}" srcOrd="4" destOrd="0" presId="urn:microsoft.com/office/officeart/2005/8/layout/vList2"/>
    <dgm:cxn modelId="{A706AC30-5D6B-4E25-A019-825F252178C1}" type="presParOf" srcId="{274B93B9-BD3B-4FD7-A7AE-7A1EDB0D6853}" destId="{8AC1CF45-5FAE-419A-8DA8-0CB18D40EDD3}" srcOrd="5" destOrd="0" presId="urn:microsoft.com/office/officeart/2005/8/layout/vList2"/>
    <dgm:cxn modelId="{D0D64BE9-0CAA-426B-BC0A-ACED87CB05B5}" type="presParOf" srcId="{274B93B9-BD3B-4FD7-A7AE-7A1EDB0D6853}" destId="{014F3BF8-0A33-4CEB-BE4C-E97D866575B8}" srcOrd="6" destOrd="0" presId="urn:microsoft.com/office/officeart/2005/8/layout/vList2"/>
    <dgm:cxn modelId="{C19D46A8-B365-462D-8975-4FB51EAE2432}" type="presParOf" srcId="{274B93B9-BD3B-4FD7-A7AE-7A1EDB0D6853}" destId="{FD0C32DB-3E5F-4147-A5FF-7C7347546982}" srcOrd="7" destOrd="0" presId="urn:microsoft.com/office/officeart/2005/8/layout/vList2"/>
    <dgm:cxn modelId="{C1286C19-4127-4617-95BE-8A3D49150D74}" type="presParOf" srcId="{274B93B9-BD3B-4FD7-A7AE-7A1EDB0D6853}" destId="{089F90FF-62DB-4B51-AE16-A87B2E0CA6CB}" srcOrd="8" destOrd="0" presId="urn:microsoft.com/office/officeart/2005/8/layout/vList2"/>
    <dgm:cxn modelId="{403C1ECE-522C-48D7-9E43-DD94D562DE9D}" type="presParOf" srcId="{274B93B9-BD3B-4FD7-A7AE-7A1EDB0D6853}" destId="{0DD8BEE4-55E6-4AD4-90F8-FE08FA891DFB}" srcOrd="9" destOrd="0" presId="urn:microsoft.com/office/officeart/2005/8/layout/vList2"/>
    <dgm:cxn modelId="{D295A8F6-F63D-4BAD-B93F-6C731E775D22}" type="presParOf" srcId="{274B93B9-BD3B-4FD7-A7AE-7A1EDB0D6853}" destId="{38B69975-5F44-4281-A08C-F0709281E9C8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E9F1025-DA61-48AC-B747-9578CA21BB77}" type="doc">
      <dgm:prSet loTypeId="urn:microsoft.com/office/officeart/2008/layout/LinedList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71E0390D-4392-4F6F-890B-F0622F61C58C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When it is important that both sides be integrated</a:t>
          </a:r>
        </a:p>
      </dgm:t>
    </dgm:pt>
    <dgm:pt modelId="{661B72C7-8102-43FD-82AA-5266000C7F23}" type="parTrans" cxnId="{4DCD9815-0C27-4CE6-8150-A1E257C83F50}">
      <dgm:prSet/>
      <dgm:spPr/>
      <dgm:t>
        <a:bodyPr/>
        <a:lstStyle/>
        <a:p>
          <a:endParaRPr lang="en-US"/>
        </a:p>
      </dgm:t>
    </dgm:pt>
    <dgm:pt modelId="{004B8D1E-2613-4A66-A576-D93AECF3563D}" type="sibTrans" cxnId="{4DCD9815-0C27-4CE6-8150-A1E257C83F50}">
      <dgm:prSet/>
      <dgm:spPr/>
      <dgm:t>
        <a:bodyPr/>
        <a:lstStyle/>
        <a:p>
          <a:endParaRPr lang="en-US"/>
        </a:p>
      </dgm:t>
    </dgm:pt>
    <dgm:pt modelId="{F2366A12-B749-48C1-807A-17DA790F387A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When you want to learn and fully understand others’ views</a:t>
          </a:r>
        </a:p>
      </dgm:t>
    </dgm:pt>
    <dgm:pt modelId="{A4A725E0-CCD2-4931-8240-ECDCBFCCED7E}" type="parTrans" cxnId="{943E8413-DF9C-41AA-A260-992BB8B14C79}">
      <dgm:prSet/>
      <dgm:spPr/>
      <dgm:t>
        <a:bodyPr/>
        <a:lstStyle/>
        <a:p>
          <a:endParaRPr lang="en-US"/>
        </a:p>
      </dgm:t>
    </dgm:pt>
    <dgm:pt modelId="{A80856E4-EB81-4544-878D-7406D5784FC6}" type="sibTrans" cxnId="{943E8413-DF9C-41AA-A260-992BB8B14C79}">
      <dgm:prSet/>
      <dgm:spPr/>
      <dgm:t>
        <a:bodyPr/>
        <a:lstStyle/>
        <a:p>
          <a:endParaRPr lang="en-US"/>
        </a:p>
      </dgm:t>
    </dgm:pt>
    <dgm:pt modelId="{4F568C97-685E-47D0-B772-9B8AA5E9AF62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To merge different perspectives and insights</a:t>
          </a:r>
        </a:p>
      </dgm:t>
    </dgm:pt>
    <dgm:pt modelId="{E4282775-CAFE-4150-A5CA-5B8FA2BDB830}" type="parTrans" cxnId="{C14DFB2D-B08C-43AD-9DB6-8B42CADDEA53}">
      <dgm:prSet/>
      <dgm:spPr/>
      <dgm:t>
        <a:bodyPr/>
        <a:lstStyle/>
        <a:p>
          <a:endParaRPr lang="en-US"/>
        </a:p>
      </dgm:t>
    </dgm:pt>
    <dgm:pt modelId="{DF4066A6-966D-43D9-8040-881713483452}" type="sibTrans" cxnId="{C14DFB2D-B08C-43AD-9DB6-8B42CADDEA53}">
      <dgm:prSet/>
      <dgm:spPr/>
      <dgm:t>
        <a:bodyPr/>
        <a:lstStyle/>
        <a:p>
          <a:endParaRPr lang="en-US"/>
        </a:p>
      </dgm:t>
    </dgm:pt>
    <dgm:pt modelId="{0595A625-155F-4277-A645-9319C6DF6E65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To gain commitment through consensual decisions</a:t>
          </a:r>
        </a:p>
      </dgm:t>
    </dgm:pt>
    <dgm:pt modelId="{95C6A7E0-7478-4DAF-91C4-796F6F9010FD}" type="parTrans" cxnId="{1A4E1DC1-2682-47EB-A231-5D5501A42E6A}">
      <dgm:prSet/>
      <dgm:spPr/>
      <dgm:t>
        <a:bodyPr/>
        <a:lstStyle/>
        <a:p>
          <a:endParaRPr lang="en-US"/>
        </a:p>
      </dgm:t>
    </dgm:pt>
    <dgm:pt modelId="{92A67BB0-A268-4E4C-A291-754CF927CC58}" type="sibTrans" cxnId="{1A4E1DC1-2682-47EB-A231-5D5501A42E6A}">
      <dgm:prSet/>
      <dgm:spPr/>
      <dgm:t>
        <a:bodyPr/>
        <a:lstStyle/>
        <a:p>
          <a:endParaRPr lang="en-US"/>
        </a:p>
      </dgm:t>
    </dgm:pt>
    <dgm:pt modelId="{0796005A-90BB-4CFD-BA18-F54F2197F8FF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To work through hard feelings that have interfered with interpersonal relationships</a:t>
          </a:r>
        </a:p>
      </dgm:t>
    </dgm:pt>
    <dgm:pt modelId="{8AAAB156-A6EE-4437-8FA1-461D2ADE5254}" type="parTrans" cxnId="{4067C7CC-D75E-4DBC-A111-F98B6A7EFADA}">
      <dgm:prSet/>
      <dgm:spPr/>
      <dgm:t>
        <a:bodyPr/>
        <a:lstStyle/>
        <a:p>
          <a:endParaRPr lang="en-US"/>
        </a:p>
      </dgm:t>
    </dgm:pt>
    <dgm:pt modelId="{254E6CD4-8D63-48E2-B9B8-30863DCC1150}" type="sibTrans" cxnId="{4067C7CC-D75E-4DBC-A111-F98B6A7EFADA}">
      <dgm:prSet/>
      <dgm:spPr/>
      <dgm:t>
        <a:bodyPr/>
        <a:lstStyle/>
        <a:p>
          <a:endParaRPr lang="en-US"/>
        </a:p>
      </dgm:t>
    </dgm:pt>
    <dgm:pt modelId="{07B5922A-2131-4CCB-B8CB-3E1033BD3A3D}" type="pres">
      <dgm:prSet presAssocID="{EE9F1025-DA61-48AC-B747-9578CA21BB77}" presName="vert0" presStyleCnt="0">
        <dgm:presLayoutVars>
          <dgm:dir/>
          <dgm:animOne val="branch"/>
          <dgm:animLvl val="lvl"/>
        </dgm:presLayoutVars>
      </dgm:prSet>
      <dgm:spPr/>
    </dgm:pt>
    <dgm:pt modelId="{CE6D9810-A066-476C-9322-99CB90BD9714}" type="pres">
      <dgm:prSet presAssocID="{71E0390D-4392-4F6F-890B-F0622F61C58C}" presName="thickLine" presStyleLbl="alignNode1" presStyleIdx="0" presStyleCnt="5"/>
      <dgm:spPr/>
    </dgm:pt>
    <dgm:pt modelId="{B5BFE66D-E448-49DD-B91D-6F44B5250B70}" type="pres">
      <dgm:prSet presAssocID="{71E0390D-4392-4F6F-890B-F0622F61C58C}" presName="horz1" presStyleCnt="0"/>
      <dgm:spPr/>
    </dgm:pt>
    <dgm:pt modelId="{3059ECAB-9BBB-4B03-BDBF-5C53A94E46AE}" type="pres">
      <dgm:prSet presAssocID="{71E0390D-4392-4F6F-890B-F0622F61C58C}" presName="tx1" presStyleLbl="revTx" presStyleIdx="0" presStyleCnt="5"/>
      <dgm:spPr/>
    </dgm:pt>
    <dgm:pt modelId="{84FCBD9F-837C-48E2-AA07-0A9CAC1098AA}" type="pres">
      <dgm:prSet presAssocID="{71E0390D-4392-4F6F-890B-F0622F61C58C}" presName="vert1" presStyleCnt="0"/>
      <dgm:spPr/>
    </dgm:pt>
    <dgm:pt modelId="{8A3D64D9-D899-428C-B8F4-1983A8226CB1}" type="pres">
      <dgm:prSet presAssocID="{F2366A12-B749-48C1-807A-17DA790F387A}" presName="thickLine" presStyleLbl="alignNode1" presStyleIdx="1" presStyleCnt="5"/>
      <dgm:spPr/>
    </dgm:pt>
    <dgm:pt modelId="{CF84F5DD-EAE6-4C22-A276-44BF8373E82B}" type="pres">
      <dgm:prSet presAssocID="{F2366A12-B749-48C1-807A-17DA790F387A}" presName="horz1" presStyleCnt="0"/>
      <dgm:spPr/>
    </dgm:pt>
    <dgm:pt modelId="{5B769377-17BC-431F-80DF-31857E425993}" type="pres">
      <dgm:prSet presAssocID="{F2366A12-B749-48C1-807A-17DA790F387A}" presName="tx1" presStyleLbl="revTx" presStyleIdx="1" presStyleCnt="5"/>
      <dgm:spPr/>
    </dgm:pt>
    <dgm:pt modelId="{03EC2DC6-E4CD-4D3B-A110-2516822B96BE}" type="pres">
      <dgm:prSet presAssocID="{F2366A12-B749-48C1-807A-17DA790F387A}" presName="vert1" presStyleCnt="0"/>
      <dgm:spPr/>
    </dgm:pt>
    <dgm:pt modelId="{AF741F71-656B-4738-AE9B-7203CCEFD2F3}" type="pres">
      <dgm:prSet presAssocID="{4F568C97-685E-47D0-B772-9B8AA5E9AF62}" presName="thickLine" presStyleLbl="alignNode1" presStyleIdx="2" presStyleCnt="5"/>
      <dgm:spPr/>
    </dgm:pt>
    <dgm:pt modelId="{8529E598-8F48-4CC4-ABB2-AD8047EB54C3}" type="pres">
      <dgm:prSet presAssocID="{4F568C97-685E-47D0-B772-9B8AA5E9AF62}" presName="horz1" presStyleCnt="0"/>
      <dgm:spPr/>
    </dgm:pt>
    <dgm:pt modelId="{F45EFA37-A88F-44C5-83C8-50F2FA6BDBF1}" type="pres">
      <dgm:prSet presAssocID="{4F568C97-685E-47D0-B772-9B8AA5E9AF62}" presName="tx1" presStyleLbl="revTx" presStyleIdx="2" presStyleCnt="5"/>
      <dgm:spPr/>
    </dgm:pt>
    <dgm:pt modelId="{A9642792-6460-4237-9EAF-37695F4F26B2}" type="pres">
      <dgm:prSet presAssocID="{4F568C97-685E-47D0-B772-9B8AA5E9AF62}" presName="vert1" presStyleCnt="0"/>
      <dgm:spPr/>
    </dgm:pt>
    <dgm:pt modelId="{F6016D04-16D3-4826-BD03-5A7D2C01ECB6}" type="pres">
      <dgm:prSet presAssocID="{0595A625-155F-4277-A645-9319C6DF6E65}" presName="thickLine" presStyleLbl="alignNode1" presStyleIdx="3" presStyleCnt="5"/>
      <dgm:spPr/>
    </dgm:pt>
    <dgm:pt modelId="{0DADBC9B-1002-4559-8ABA-19F0557EEBBE}" type="pres">
      <dgm:prSet presAssocID="{0595A625-155F-4277-A645-9319C6DF6E65}" presName="horz1" presStyleCnt="0"/>
      <dgm:spPr/>
    </dgm:pt>
    <dgm:pt modelId="{ADE679BF-53FB-481E-8744-7127A7F58C6A}" type="pres">
      <dgm:prSet presAssocID="{0595A625-155F-4277-A645-9319C6DF6E65}" presName="tx1" presStyleLbl="revTx" presStyleIdx="3" presStyleCnt="5"/>
      <dgm:spPr/>
    </dgm:pt>
    <dgm:pt modelId="{19C336B5-DA16-479F-8FCA-2F29795DA51C}" type="pres">
      <dgm:prSet presAssocID="{0595A625-155F-4277-A645-9319C6DF6E65}" presName="vert1" presStyleCnt="0"/>
      <dgm:spPr/>
    </dgm:pt>
    <dgm:pt modelId="{EA73491F-E95B-4D02-86E2-E8EFD6F56C47}" type="pres">
      <dgm:prSet presAssocID="{0796005A-90BB-4CFD-BA18-F54F2197F8FF}" presName="thickLine" presStyleLbl="alignNode1" presStyleIdx="4" presStyleCnt="5"/>
      <dgm:spPr/>
    </dgm:pt>
    <dgm:pt modelId="{BF850E56-294A-412A-B02D-CBC34052B7EB}" type="pres">
      <dgm:prSet presAssocID="{0796005A-90BB-4CFD-BA18-F54F2197F8FF}" presName="horz1" presStyleCnt="0"/>
      <dgm:spPr/>
    </dgm:pt>
    <dgm:pt modelId="{69D2B8DA-17C3-4BA1-B358-074634ADBB34}" type="pres">
      <dgm:prSet presAssocID="{0796005A-90BB-4CFD-BA18-F54F2197F8FF}" presName="tx1" presStyleLbl="revTx" presStyleIdx="4" presStyleCnt="5"/>
      <dgm:spPr/>
    </dgm:pt>
    <dgm:pt modelId="{85387DA5-A9DC-41C4-9DF9-0A3DB4EFB38A}" type="pres">
      <dgm:prSet presAssocID="{0796005A-90BB-4CFD-BA18-F54F2197F8FF}" presName="vert1" presStyleCnt="0"/>
      <dgm:spPr/>
    </dgm:pt>
  </dgm:ptLst>
  <dgm:cxnLst>
    <dgm:cxn modelId="{943E8413-DF9C-41AA-A260-992BB8B14C79}" srcId="{EE9F1025-DA61-48AC-B747-9578CA21BB77}" destId="{F2366A12-B749-48C1-807A-17DA790F387A}" srcOrd="1" destOrd="0" parTransId="{A4A725E0-CCD2-4931-8240-ECDCBFCCED7E}" sibTransId="{A80856E4-EB81-4544-878D-7406D5784FC6}"/>
    <dgm:cxn modelId="{4DCD9815-0C27-4CE6-8150-A1E257C83F50}" srcId="{EE9F1025-DA61-48AC-B747-9578CA21BB77}" destId="{71E0390D-4392-4F6F-890B-F0622F61C58C}" srcOrd="0" destOrd="0" parTransId="{661B72C7-8102-43FD-82AA-5266000C7F23}" sibTransId="{004B8D1E-2613-4A66-A576-D93AECF3563D}"/>
    <dgm:cxn modelId="{C14DFB2D-B08C-43AD-9DB6-8B42CADDEA53}" srcId="{EE9F1025-DA61-48AC-B747-9578CA21BB77}" destId="{4F568C97-685E-47D0-B772-9B8AA5E9AF62}" srcOrd="2" destOrd="0" parTransId="{E4282775-CAFE-4150-A5CA-5B8FA2BDB830}" sibTransId="{DF4066A6-966D-43D9-8040-881713483452}"/>
    <dgm:cxn modelId="{4715D641-01BB-4BC5-92DC-7E265E3D1EA5}" type="presOf" srcId="{4F568C97-685E-47D0-B772-9B8AA5E9AF62}" destId="{F45EFA37-A88F-44C5-83C8-50F2FA6BDBF1}" srcOrd="0" destOrd="0" presId="urn:microsoft.com/office/officeart/2008/layout/LinedList"/>
    <dgm:cxn modelId="{681B0955-1E41-43E5-B1BE-8642768AA007}" type="presOf" srcId="{0796005A-90BB-4CFD-BA18-F54F2197F8FF}" destId="{69D2B8DA-17C3-4BA1-B358-074634ADBB34}" srcOrd="0" destOrd="0" presId="urn:microsoft.com/office/officeart/2008/layout/LinedList"/>
    <dgm:cxn modelId="{47814194-5A8B-46C9-BBEE-417E4037C4FD}" type="presOf" srcId="{71E0390D-4392-4F6F-890B-F0622F61C58C}" destId="{3059ECAB-9BBB-4B03-BDBF-5C53A94E46AE}" srcOrd="0" destOrd="0" presId="urn:microsoft.com/office/officeart/2008/layout/LinedList"/>
    <dgm:cxn modelId="{1EB84DBF-64D2-4D8D-BBC6-DCE21BB4B15A}" type="presOf" srcId="{F2366A12-B749-48C1-807A-17DA790F387A}" destId="{5B769377-17BC-431F-80DF-31857E425993}" srcOrd="0" destOrd="0" presId="urn:microsoft.com/office/officeart/2008/layout/LinedList"/>
    <dgm:cxn modelId="{1A4E1DC1-2682-47EB-A231-5D5501A42E6A}" srcId="{EE9F1025-DA61-48AC-B747-9578CA21BB77}" destId="{0595A625-155F-4277-A645-9319C6DF6E65}" srcOrd="3" destOrd="0" parTransId="{95C6A7E0-7478-4DAF-91C4-796F6F9010FD}" sibTransId="{92A67BB0-A268-4E4C-A291-754CF927CC58}"/>
    <dgm:cxn modelId="{4067C7CC-D75E-4DBC-A111-F98B6A7EFADA}" srcId="{EE9F1025-DA61-48AC-B747-9578CA21BB77}" destId="{0796005A-90BB-4CFD-BA18-F54F2197F8FF}" srcOrd="4" destOrd="0" parTransId="{8AAAB156-A6EE-4437-8FA1-461D2ADE5254}" sibTransId="{254E6CD4-8D63-48E2-B9B8-30863DCC1150}"/>
    <dgm:cxn modelId="{BAB3E8D2-F936-44F6-8335-558FB21B2BE3}" type="presOf" srcId="{0595A625-155F-4277-A645-9319C6DF6E65}" destId="{ADE679BF-53FB-481E-8744-7127A7F58C6A}" srcOrd="0" destOrd="0" presId="urn:microsoft.com/office/officeart/2008/layout/LinedList"/>
    <dgm:cxn modelId="{2C9959D6-2C94-4107-B8C7-973EEB0BFD01}" type="presOf" srcId="{EE9F1025-DA61-48AC-B747-9578CA21BB77}" destId="{07B5922A-2131-4CCB-B8CB-3E1033BD3A3D}" srcOrd="0" destOrd="0" presId="urn:microsoft.com/office/officeart/2008/layout/LinedList"/>
    <dgm:cxn modelId="{6A666459-B0D3-46E8-8D42-E3BFBEFB75C2}" type="presParOf" srcId="{07B5922A-2131-4CCB-B8CB-3E1033BD3A3D}" destId="{CE6D9810-A066-476C-9322-99CB90BD9714}" srcOrd="0" destOrd="0" presId="urn:microsoft.com/office/officeart/2008/layout/LinedList"/>
    <dgm:cxn modelId="{27952985-AB2C-415B-BBE4-125F8135E7A0}" type="presParOf" srcId="{07B5922A-2131-4CCB-B8CB-3E1033BD3A3D}" destId="{B5BFE66D-E448-49DD-B91D-6F44B5250B70}" srcOrd="1" destOrd="0" presId="urn:microsoft.com/office/officeart/2008/layout/LinedList"/>
    <dgm:cxn modelId="{7EB321B4-B0F4-4C45-852F-1C291DCA896E}" type="presParOf" srcId="{B5BFE66D-E448-49DD-B91D-6F44B5250B70}" destId="{3059ECAB-9BBB-4B03-BDBF-5C53A94E46AE}" srcOrd="0" destOrd="0" presId="urn:microsoft.com/office/officeart/2008/layout/LinedList"/>
    <dgm:cxn modelId="{7DD7FFAA-DFC4-4AF0-A93D-045599291BF1}" type="presParOf" srcId="{B5BFE66D-E448-49DD-B91D-6F44B5250B70}" destId="{84FCBD9F-837C-48E2-AA07-0A9CAC1098AA}" srcOrd="1" destOrd="0" presId="urn:microsoft.com/office/officeart/2008/layout/LinedList"/>
    <dgm:cxn modelId="{F04D6070-DBED-44E1-99C9-A68DE3F8077B}" type="presParOf" srcId="{07B5922A-2131-4CCB-B8CB-3E1033BD3A3D}" destId="{8A3D64D9-D899-428C-B8F4-1983A8226CB1}" srcOrd="2" destOrd="0" presId="urn:microsoft.com/office/officeart/2008/layout/LinedList"/>
    <dgm:cxn modelId="{2F79383B-9687-4C56-8805-5EE7AB89CEDF}" type="presParOf" srcId="{07B5922A-2131-4CCB-B8CB-3E1033BD3A3D}" destId="{CF84F5DD-EAE6-4C22-A276-44BF8373E82B}" srcOrd="3" destOrd="0" presId="urn:microsoft.com/office/officeart/2008/layout/LinedList"/>
    <dgm:cxn modelId="{C0FD964C-86CA-469F-8451-330DFDEAC76A}" type="presParOf" srcId="{CF84F5DD-EAE6-4C22-A276-44BF8373E82B}" destId="{5B769377-17BC-431F-80DF-31857E425993}" srcOrd="0" destOrd="0" presId="urn:microsoft.com/office/officeart/2008/layout/LinedList"/>
    <dgm:cxn modelId="{AF636292-EAB7-419E-9EBA-2D00E2428B0F}" type="presParOf" srcId="{CF84F5DD-EAE6-4C22-A276-44BF8373E82B}" destId="{03EC2DC6-E4CD-4D3B-A110-2516822B96BE}" srcOrd="1" destOrd="0" presId="urn:microsoft.com/office/officeart/2008/layout/LinedList"/>
    <dgm:cxn modelId="{DC84B47B-3B1F-45FF-AF0A-A7DF15D89320}" type="presParOf" srcId="{07B5922A-2131-4CCB-B8CB-3E1033BD3A3D}" destId="{AF741F71-656B-4738-AE9B-7203CCEFD2F3}" srcOrd="4" destOrd="0" presId="urn:microsoft.com/office/officeart/2008/layout/LinedList"/>
    <dgm:cxn modelId="{46FFB8F8-6DD3-4060-ACC2-B3E5D239CA0E}" type="presParOf" srcId="{07B5922A-2131-4CCB-B8CB-3E1033BD3A3D}" destId="{8529E598-8F48-4CC4-ABB2-AD8047EB54C3}" srcOrd="5" destOrd="0" presId="urn:microsoft.com/office/officeart/2008/layout/LinedList"/>
    <dgm:cxn modelId="{E9B506FE-DE2A-4377-8A9C-BA8477DDF3E7}" type="presParOf" srcId="{8529E598-8F48-4CC4-ABB2-AD8047EB54C3}" destId="{F45EFA37-A88F-44C5-83C8-50F2FA6BDBF1}" srcOrd="0" destOrd="0" presId="urn:microsoft.com/office/officeart/2008/layout/LinedList"/>
    <dgm:cxn modelId="{320148FB-BEDB-4CE9-BA33-D1F7136D3BE5}" type="presParOf" srcId="{8529E598-8F48-4CC4-ABB2-AD8047EB54C3}" destId="{A9642792-6460-4237-9EAF-37695F4F26B2}" srcOrd="1" destOrd="0" presId="urn:microsoft.com/office/officeart/2008/layout/LinedList"/>
    <dgm:cxn modelId="{D3A1EED2-DA9D-4A8F-A5E6-420F4CABBF91}" type="presParOf" srcId="{07B5922A-2131-4CCB-B8CB-3E1033BD3A3D}" destId="{F6016D04-16D3-4826-BD03-5A7D2C01ECB6}" srcOrd="6" destOrd="0" presId="urn:microsoft.com/office/officeart/2008/layout/LinedList"/>
    <dgm:cxn modelId="{DA44CF0B-F6C0-4C56-82F9-E50DF90F87E0}" type="presParOf" srcId="{07B5922A-2131-4CCB-B8CB-3E1033BD3A3D}" destId="{0DADBC9B-1002-4559-8ABA-19F0557EEBBE}" srcOrd="7" destOrd="0" presId="urn:microsoft.com/office/officeart/2008/layout/LinedList"/>
    <dgm:cxn modelId="{8ED33DEF-5276-4732-BCF6-D5EC0F04285C}" type="presParOf" srcId="{0DADBC9B-1002-4559-8ABA-19F0557EEBBE}" destId="{ADE679BF-53FB-481E-8744-7127A7F58C6A}" srcOrd="0" destOrd="0" presId="urn:microsoft.com/office/officeart/2008/layout/LinedList"/>
    <dgm:cxn modelId="{4D33C0E5-9CB9-4394-A9CD-F78D076E41C8}" type="presParOf" srcId="{0DADBC9B-1002-4559-8ABA-19F0557EEBBE}" destId="{19C336B5-DA16-479F-8FCA-2F29795DA51C}" srcOrd="1" destOrd="0" presId="urn:microsoft.com/office/officeart/2008/layout/LinedList"/>
    <dgm:cxn modelId="{CE36B284-70C2-498C-91A7-00B9508DDEC0}" type="presParOf" srcId="{07B5922A-2131-4CCB-B8CB-3E1033BD3A3D}" destId="{EA73491F-E95B-4D02-86E2-E8EFD6F56C47}" srcOrd="8" destOrd="0" presId="urn:microsoft.com/office/officeart/2008/layout/LinedList"/>
    <dgm:cxn modelId="{4B90A61A-2FBC-4610-8359-A28F65E09EB2}" type="presParOf" srcId="{07B5922A-2131-4CCB-B8CB-3E1033BD3A3D}" destId="{BF850E56-294A-412A-B02D-CBC34052B7EB}" srcOrd="9" destOrd="0" presId="urn:microsoft.com/office/officeart/2008/layout/LinedList"/>
    <dgm:cxn modelId="{99D16110-35F7-4B7E-AFBF-6C4F19CD70EF}" type="presParOf" srcId="{BF850E56-294A-412A-B02D-CBC34052B7EB}" destId="{69D2B8DA-17C3-4BA1-B358-074634ADBB34}" srcOrd="0" destOrd="0" presId="urn:microsoft.com/office/officeart/2008/layout/LinedList"/>
    <dgm:cxn modelId="{3210515F-637D-4D65-9D87-C2C134ADCF31}" type="presParOf" srcId="{BF850E56-294A-412A-B02D-CBC34052B7EB}" destId="{85387DA5-A9DC-41C4-9DF9-0A3DB4EFB38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D0A48FC-6A9E-4E91-BE57-7934F00D6E9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8106D92-B646-4B0C-835B-EFE7895D2A85}">
      <dgm:prSet/>
      <dgm:spPr/>
      <dgm:t>
        <a:bodyPr/>
        <a:lstStyle/>
        <a:p>
          <a:r>
            <a:rPr lang="en-US"/>
            <a:t>When goals are less important than avoiding the disruption caused by more assertive conflict resolution styles</a:t>
          </a:r>
        </a:p>
      </dgm:t>
    </dgm:pt>
    <dgm:pt modelId="{A46CB508-F4FF-4D74-AE37-3BC2533EA478}" type="parTrans" cxnId="{0C976AAD-E5D6-4720-A4D2-F69938DD8A2C}">
      <dgm:prSet/>
      <dgm:spPr/>
      <dgm:t>
        <a:bodyPr/>
        <a:lstStyle/>
        <a:p>
          <a:endParaRPr lang="en-US"/>
        </a:p>
      </dgm:t>
    </dgm:pt>
    <dgm:pt modelId="{113474B1-F3E9-4952-A9A9-19C02E567F4B}" type="sibTrans" cxnId="{0C976AAD-E5D6-4720-A4D2-F69938DD8A2C}">
      <dgm:prSet/>
      <dgm:spPr/>
      <dgm:t>
        <a:bodyPr/>
        <a:lstStyle/>
        <a:p>
          <a:endParaRPr lang="en-US"/>
        </a:p>
      </dgm:t>
    </dgm:pt>
    <dgm:pt modelId="{BEC437DD-AEF3-4060-A307-424C2AE8FEC9}">
      <dgm:prSet/>
      <dgm:spPr/>
      <dgm:t>
        <a:bodyPr/>
        <a:lstStyle/>
        <a:p>
          <a:r>
            <a:rPr lang="en-US"/>
            <a:t>When opponents have equal power and commitment to mutually exclusive goals</a:t>
          </a:r>
        </a:p>
      </dgm:t>
    </dgm:pt>
    <dgm:pt modelId="{36AB0D68-754D-4DD7-A449-945175AD7218}" type="parTrans" cxnId="{BC1E1D00-1ABD-48EE-BCA3-6B25F8F4E136}">
      <dgm:prSet/>
      <dgm:spPr/>
      <dgm:t>
        <a:bodyPr/>
        <a:lstStyle/>
        <a:p>
          <a:endParaRPr lang="en-US"/>
        </a:p>
      </dgm:t>
    </dgm:pt>
    <dgm:pt modelId="{3086A830-31A8-4E22-A487-BE69EFCBEEA0}" type="sibTrans" cxnId="{BC1E1D00-1ABD-48EE-BCA3-6B25F8F4E136}">
      <dgm:prSet/>
      <dgm:spPr/>
      <dgm:t>
        <a:bodyPr/>
        <a:lstStyle/>
        <a:p>
          <a:endParaRPr lang="en-US"/>
        </a:p>
      </dgm:t>
    </dgm:pt>
    <dgm:pt modelId="{E59A8A49-FB69-47C7-B285-A5118DB3B4BB}">
      <dgm:prSet/>
      <dgm:spPr/>
      <dgm:t>
        <a:bodyPr/>
        <a:lstStyle/>
        <a:p>
          <a:r>
            <a:rPr lang="en-US"/>
            <a:t>To temporarily settle complex issues</a:t>
          </a:r>
        </a:p>
      </dgm:t>
    </dgm:pt>
    <dgm:pt modelId="{DFF3988A-EE50-4AE2-B63C-A101F8E18EFE}" type="parTrans" cxnId="{09D13A4D-72B6-48B4-BAAC-EE4CC92637D6}">
      <dgm:prSet/>
      <dgm:spPr/>
      <dgm:t>
        <a:bodyPr/>
        <a:lstStyle/>
        <a:p>
          <a:endParaRPr lang="en-US"/>
        </a:p>
      </dgm:t>
    </dgm:pt>
    <dgm:pt modelId="{00C59EC2-4308-49FE-BCF4-D5C62E9DE154}" type="sibTrans" cxnId="{09D13A4D-72B6-48B4-BAAC-EE4CC92637D6}">
      <dgm:prSet/>
      <dgm:spPr/>
      <dgm:t>
        <a:bodyPr/>
        <a:lstStyle/>
        <a:p>
          <a:endParaRPr lang="en-US"/>
        </a:p>
      </dgm:t>
    </dgm:pt>
    <dgm:pt modelId="{09E82E31-B313-4A8E-B9EB-C259AEFD0E0A}">
      <dgm:prSet/>
      <dgm:spPr/>
      <dgm:t>
        <a:bodyPr/>
        <a:lstStyle/>
        <a:p>
          <a:r>
            <a:rPr lang="en-US"/>
            <a:t>To quickly achieve an expedient solution</a:t>
          </a:r>
        </a:p>
      </dgm:t>
    </dgm:pt>
    <dgm:pt modelId="{F9B39AE3-8A46-465D-84A2-D4931EB4C3ED}" type="parTrans" cxnId="{61EDC97D-C200-439A-8F29-2688BB0ECCB8}">
      <dgm:prSet/>
      <dgm:spPr/>
      <dgm:t>
        <a:bodyPr/>
        <a:lstStyle/>
        <a:p>
          <a:endParaRPr lang="en-US"/>
        </a:p>
      </dgm:t>
    </dgm:pt>
    <dgm:pt modelId="{4F35D020-CCBA-4AF2-926A-F3EDFCEAB530}" type="sibTrans" cxnId="{61EDC97D-C200-439A-8F29-2688BB0ECCB8}">
      <dgm:prSet/>
      <dgm:spPr/>
      <dgm:t>
        <a:bodyPr/>
        <a:lstStyle/>
        <a:p>
          <a:endParaRPr lang="en-US"/>
        </a:p>
      </dgm:t>
    </dgm:pt>
    <dgm:pt modelId="{2077B8B9-7FB5-476B-A5CD-B17ED1384609}" type="pres">
      <dgm:prSet presAssocID="{6D0A48FC-6A9E-4E91-BE57-7934F00D6E9A}" presName="root" presStyleCnt="0">
        <dgm:presLayoutVars>
          <dgm:dir/>
          <dgm:resizeHandles val="exact"/>
        </dgm:presLayoutVars>
      </dgm:prSet>
      <dgm:spPr/>
    </dgm:pt>
    <dgm:pt modelId="{A95C5FA7-193A-4D26-864E-841838F01AC2}" type="pres">
      <dgm:prSet presAssocID="{08106D92-B646-4B0C-835B-EFE7895D2A85}" presName="compNode" presStyleCnt="0"/>
      <dgm:spPr/>
    </dgm:pt>
    <dgm:pt modelId="{B30C457C-354C-4362-AAF5-C36F4EBAB1C1}" type="pres">
      <dgm:prSet presAssocID="{08106D92-B646-4B0C-835B-EFE7895D2A85}" presName="bgRect" presStyleLbl="bgShp" presStyleIdx="0" presStyleCnt="4"/>
      <dgm:spPr/>
    </dgm:pt>
    <dgm:pt modelId="{0F31E3EB-659F-40D8-9175-67591BFE3127}" type="pres">
      <dgm:prSet presAssocID="{08106D92-B646-4B0C-835B-EFE7895D2A8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39BBD76C-A737-4947-A43B-2521EED1FF9F}" type="pres">
      <dgm:prSet presAssocID="{08106D92-B646-4B0C-835B-EFE7895D2A85}" presName="spaceRect" presStyleCnt="0"/>
      <dgm:spPr/>
    </dgm:pt>
    <dgm:pt modelId="{A0DEE1B5-085A-46D4-A112-64810B181CB4}" type="pres">
      <dgm:prSet presAssocID="{08106D92-B646-4B0C-835B-EFE7895D2A85}" presName="parTx" presStyleLbl="revTx" presStyleIdx="0" presStyleCnt="4">
        <dgm:presLayoutVars>
          <dgm:chMax val="0"/>
          <dgm:chPref val="0"/>
        </dgm:presLayoutVars>
      </dgm:prSet>
      <dgm:spPr/>
    </dgm:pt>
    <dgm:pt modelId="{D22B85BA-BEC7-4D1F-B1E5-2744D85F354D}" type="pres">
      <dgm:prSet presAssocID="{113474B1-F3E9-4952-A9A9-19C02E567F4B}" presName="sibTrans" presStyleCnt="0"/>
      <dgm:spPr/>
    </dgm:pt>
    <dgm:pt modelId="{611BBB6E-0A4B-408E-B43A-5427B8EA7A71}" type="pres">
      <dgm:prSet presAssocID="{BEC437DD-AEF3-4060-A307-424C2AE8FEC9}" presName="compNode" presStyleCnt="0"/>
      <dgm:spPr/>
    </dgm:pt>
    <dgm:pt modelId="{20E64529-AB05-4585-9C60-D2DB860A2E4A}" type="pres">
      <dgm:prSet presAssocID="{BEC437DD-AEF3-4060-A307-424C2AE8FEC9}" presName="bgRect" presStyleLbl="bgShp" presStyleIdx="1" presStyleCnt="4"/>
      <dgm:spPr/>
    </dgm:pt>
    <dgm:pt modelId="{D7E8D876-7913-4AA5-A2B1-0DD2B5CA4FB3}" type="pres">
      <dgm:prSet presAssocID="{BEC437DD-AEF3-4060-A307-424C2AE8FEC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3BC0C5E-8362-48A4-809D-3CCD7C47AAC1}" type="pres">
      <dgm:prSet presAssocID="{BEC437DD-AEF3-4060-A307-424C2AE8FEC9}" presName="spaceRect" presStyleCnt="0"/>
      <dgm:spPr/>
    </dgm:pt>
    <dgm:pt modelId="{7BC07491-0507-4A2B-8600-B6ED00B48260}" type="pres">
      <dgm:prSet presAssocID="{BEC437DD-AEF3-4060-A307-424C2AE8FEC9}" presName="parTx" presStyleLbl="revTx" presStyleIdx="1" presStyleCnt="4">
        <dgm:presLayoutVars>
          <dgm:chMax val="0"/>
          <dgm:chPref val="0"/>
        </dgm:presLayoutVars>
      </dgm:prSet>
      <dgm:spPr/>
    </dgm:pt>
    <dgm:pt modelId="{D60F740F-0CE9-4D1E-A1C9-BAB86E1A710A}" type="pres">
      <dgm:prSet presAssocID="{3086A830-31A8-4E22-A487-BE69EFCBEEA0}" presName="sibTrans" presStyleCnt="0"/>
      <dgm:spPr/>
    </dgm:pt>
    <dgm:pt modelId="{342B9167-0101-4059-98EE-712C90C51807}" type="pres">
      <dgm:prSet presAssocID="{E59A8A49-FB69-47C7-B285-A5118DB3B4BB}" presName="compNode" presStyleCnt="0"/>
      <dgm:spPr/>
    </dgm:pt>
    <dgm:pt modelId="{921614F3-D8F6-4D1B-89BB-F221C3110280}" type="pres">
      <dgm:prSet presAssocID="{E59A8A49-FB69-47C7-B285-A5118DB3B4BB}" presName="bgRect" presStyleLbl="bgShp" presStyleIdx="2" presStyleCnt="4"/>
      <dgm:spPr/>
    </dgm:pt>
    <dgm:pt modelId="{308A447F-D7F5-4BB4-8425-03B2296C2F9C}" type="pres">
      <dgm:prSet presAssocID="{E59A8A49-FB69-47C7-B285-A5118DB3B4B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71B3827C-F890-418F-978F-613C4EA447D6}" type="pres">
      <dgm:prSet presAssocID="{E59A8A49-FB69-47C7-B285-A5118DB3B4BB}" presName="spaceRect" presStyleCnt="0"/>
      <dgm:spPr/>
    </dgm:pt>
    <dgm:pt modelId="{23015611-909A-48B2-A0A0-C3718E3538D2}" type="pres">
      <dgm:prSet presAssocID="{E59A8A49-FB69-47C7-B285-A5118DB3B4BB}" presName="parTx" presStyleLbl="revTx" presStyleIdx="2" presStyleCnt="4">
        <dgm:presLayoutVars>
          <dgm:chMax val="0"/>
          <dgm:chPref val="0"/>
        </dgm:presLayoutVars>
      </dgm:prSet>
      <dgm:spPr/>
    </dgm:pt>
    <dgm:pt modelId="{CDC99ED5-E87C-4DC1-B337-1D09C38BA94E}" type="pres">
      <dgm:prSet presAssocID="{00C59EC2-4308-49FE-BCF4-D5C62E9DE154}" presName="sibTrans" presStyleCnt="0"/>
      <dgm:spPr/>
    </dgm:pt>
    <dgm:pt modelId="{4A1C99B9-221A-4DE4-AB3B-00AC2DA4011F}" type="pres">
      <dgm:prSet presAssocID="{09E82E31-B313-4A8E-B9EB-C259AEFD0E0A}" presName="compNode" presStyleCnt="0"/>
      <dgm:spPr/>
    </dgm:pt>
    <dgm:pt modelId="{1A3C34DB-731E-4F74-895F-B701531A714B}" type="pres">
      <dgm:prSet presAssocID="{09E82E31-B313-4A8E-B9EB-C259AEFD0E0A}" presName="bgRect" presStyleLbl="bgShp" presStyleIdx="3" presStyleCnt="4"/>
      <dgm:spPr/>
    </dgm:pt>
    <dgm:pt modelId="{BE5F890E-00C7-4F5C-A6D8-9C7451FD089B}" type="pres">
      <dgm:prSet presAssocID="{09E82E31-B313-4A8E-B9EB-C259AEFD0E0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074DAAFB-B58A-45B7-9953-A6B3689A22CF}" type="pres">
      <dgm:prSet presAssocID="{09E82E31-B313-4A8E-B9EB-C259AEFD0E0A}" presName="spaceRect" presStyleCnt="0"/>
      <dgm:spPr/>
    </dgm:pt>
    <dgm:pt modelId="{1847CDED-E73E-49ED-BC4A-975887ECBEB2}" type="pres">
      <dgm:prSet presAssocID="{09E82E31-B313-4A8E-B9EB-C259AEFD0E0A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BC1E1D00-1ABD-48EE-BCA3-6B25F8F4E136}" srcId="{6D0A48FC-6A9E-4E91-BE57-7934F00D6E9A}" destId="{BEC437DD-AEF3-4060-A307-424C2AE8FEC9}" srcOrd="1" destOrd="0" parTransId="{36AB0D68-754D-4DD7-A449-945175AD7218}" sibTransId="{3086A830-31A8-4E22-A487-BE69EFCBEEA0}"/>
    <dgm:cxn modelId="{E395E106-123C-49C6-84F1-999E23F5E90B}" type="presOf" srcId="{E59A8A49-FB69-47C7-B285-A5118DB3B4BB}" destId="{23015611-909A-48B2-A0A0-C3718E3538D2}" srcOrd="0" destOrd="0" presId="urn:microsoft.com/office/officeart/2018/2/layout/IconVerticalSolidList"/>
    <dgm:cxn modelId="{A85E6632-9D14-44E3-A533-54D5FA9CBA50}" type="presOf" srcId="{6D0A48FC-6A9E-4E91-BE57-7934F00D6E9A}" destId="{2077B8B9-7FB5-476B-A5CD-B17ED1384609}" srcOrd="0" destOrd="0" presId="urn:microsoft.com/office/officeart/2018/2/layout/IconVerticalSolidList"/>
    <dgm:cxn modelId="{09D13A4D-72B6-48B4-BAAC-EE4CC92637D6}" srcId="{6D0A48FC-6A9E-4E91-BE57-7934F00D6E9A}" destId="{E59A8A49-FB69-47C7-B285-A5118DB3B4BB}" srcOrd="2" destOrd="0" parTransId="{DFF3988A-EE50-4AE2-B63C-A101F8E18EFE}" sibTransId="{00C59EC2-4308-49FE-BCF4-D5C62E9DE154}"/>
    <dgm:cxn modelId="{61EDC97D-C200-439A-8F29-2688BB0ECCB8}" srcId="{6D0A48FC-6A9E-4E91-BE57-7934F00D6E9A}" destId="{09E82E31-B313-4A8E-B9EB-C259AEFD0E0A}" srcOrd="3" destOrd="0" parTransId="{F9B39AE3-8A46-465D-84A2-D4931EB4C3ED}" sibTransId="{4F35D020-CCBA-4AF2-926A-F3EDFCEAB530}"/>
    <dgm:cxn modelId="{7E1CE190-8060-4ED4-8A25-656B95E31C08}" type="presOf" srcId="{08106D92-B646-4B0C-835B-EFE7895D2A85}" destId="{A0DEE1B5-085A-46D4-A112-64810B181CB4}" srcOrd="0" destOrd="0" presId="urn:microsoft.com/office/officeart/2018/2/layout/IconVerticalSolidList"/>
    <dgm:cxn modelId="{9F345B99-D9E0-4D63-8884-3E212BAF2ED3}" type="presOf" srcId="{09E82E31-B313-4A8E-B9EB-C259AEFD0E0A}" destId="{1847CDED-E73E-49ED-BC4A-975887ECBEB2}" srcOrd="0" destOrd="0" presId="urn:microsoft.com/office/officeart/2018/2/layout/IconVerticalSolidList"/>
    <dgm:cxn modelId="{0C976AAD-E5D6-4720-A4D2-F69938DD8A2C}" srcId="{6D0A48FC-6A9E-4E91-BE57-7934F00D6E9A}" destId="{08106D92-B646-4B0C-835B-EFE7895D2A85}" srcOrd="0" destOrd="0" parTransId="{A46CB508-F4FF-4D74-AE37-3BC2533EA478}" sibTransId="{113474B1-F3E9-4952-A9A9-19C02E567F4B}"/>
    <dgm:cxn modelId="{FE7C9DFD-09E3-48D9-8CD4-985A71E67C7C}" type="presOf" srcId="{BEC437DD-AEF3-4060-A307-424C2AE8FEC9}" destId="{7BC07491-0507-4A2B-8600-B6ED00B48260}" srcOrd="0" destOrd="0" presId="urn:microsoft.com/office/officeart/2018/2/layout/IconVerticalSolidList"/>
    <dgm:cxn modelId="{A2BE27DF-E4BC-4FEF-95E0-EB942114525B}" type="presParOf" srcId="{2077B8B9-7FB5-476B-A5CD-B17ED1384609}" destId="{A95C5FA7-193A-4D26-864E-841838F01AC2}" srcOrd="0" destOrd="0" presId="urn:microsoft.com/office/officeart/2018/2/layout/IconVerticalSolidList"/>
    <dgm:cxn modelId="{C6A87272-84BA-42AC-8D62-854663C2EDB0}" type="presParOf" srcId="{A95C5FA7-193A-4D26-864E-841838F01AC2}" destId="{B30C457C-354C-4362-AAF5-C36F4EBAB1C1}" srcOrd="0" destOrd="0" presId="urn:microsoft.com/office/officeart/2018/2/layout/IconVerticalSolidList"/>
    <dgm:cxn modelId="{71A47E66-88FA-47F5-B1F2-365152891AFC}" type="presParOf" srcId="{A95C5FA7-193A-4D26-864E-841838F01AC2}" destId="{0F31E3EB-659F-40D8-9175-67591BFE3127}" srcOrd="1" destOrd="0" presId="urn:microsoft.com/office/officeart/2018/2/layout/IconVerticalSolidList"/>
    <dgm:cxn modelId="{32D87E11-BA36-40A8-A9A0-8CA97518B9D8}" type="presParOf" srcId="{A95C5FA7-193A-4D26-864E-841838F01AC2}" destId="{39BBD76C-A737-4947-A43B-2521EED1FF9F}" srcOrd="2" destOrd="0" presId="urn:microsoft.com/office/officeart/2018/2/layout/IconVerticalSolidList"/>
    <dgm:cxn modelId="{4B1A8DB5-7D76-4971-A3B8-0DA8B2B2ABFE}" type="presParOf" srcId="{A95C5FA7-193A-4D26-864E-841838F01AC2}" destId="{A0DEE1B5-085A-46D4-A112-64810B181CB4}" srcOrd="3" destOrd="0" presId="urn:microsoft.com/office/officeart/2018/2/layout/IconVerticalSolidList"/>
    <dgm:cxn modelId="{E3D1BB2F-F9F7-4A9D-9EA7-EFE6C4B87475}" type="presParOf" srcId="{2077B8B9-7FB5-476B-A5CD-B17ED1384609}" destId="{D22B85BA-BEC7-4D1F-B1E5-2744D85F354D}" srcOrd="1" destOrd="0" presId="urn:microsoft.com/office/officeart/2018/2/layout/IconVerticalSolidList"/>
    <dgm:cxn modelId="{AD4A38C7-2AEC-4933-97DA-6614FA2FCCE3}" type="presParOf" srcId="{2077B8B9-7FB5-476B-A5CD-B17ED1384609}" destId="{611BBB6E-0A4B-408E-B43A-5427B8EA7A71}" srcOrd="2" destOrd="0" presId="urn:microsoft.com/office/officeart/2018/2/layout/IconVerticalSolidList"/>
    <dgm:cxn modelId="{A254121A-2FA4-4E04-A9B1-201D094B7232}" type="presParOf" srcId="{611BBB6E-0A4B-408E-B43A-5427B8EA7A71}" destId="{20E64529-AB05-4585-9C60-D2DB860A2E4A}" srcOrd="0" destOrd="0" presId="urn:microsoft.com/office/officeart/2018/2/layout/IconVerticalSolidList"/>
    <dgm:cxn modelId="{6013BABA-137F-4D5D-A601-AC8FE696B84F}" type="presParOf" srcId="{611BBB6E-0A4B-408E-B43A-5427B8EA7A71}" destId="{D7E8D876-7913-4AA5-A2B1-0DD2B5CA4FB3}" srcOrd="1" destOrd="0" presId="urn:microsoft.com/office/officeart/2018/2/layout/IconVerticalSolidList"/>
    <dgm:cxn modelId="{2CC10FF1-BBDD-473F-A19E-293FAA637FAD}" type="presParOf" srcId="{611BBB6E-0A4B-408E-B43A-5427B8EA7A71}" destId="{A3BC0C5E-8362-48A4-809D-3CCD7C47AAC1}" srcOrd="2" destOrd="0" presId="urn:microsoft.com/office/officeart/2018/2/layout/IconVerticalSolidList"/>
    <dgm:cxn modelId="{834A8905-53D0-483E-AE18-DE5983D808C5}" type="presParOf" srcId="{611BBB6E-0A4B-408E-B43A-5427B8EA7A71}" destId="{7BC07491-0507-4A2B-8600-B6ED00B48260}" srcOrd="3" destOrd="0" presId="urn:microsoft.com/office/officeart/2018/2/layout/IconVerticalSolidList"/>
    <dgm:cxn modelId="{FAA918BF-2F73-4CDE-B7DC-CB8192B302E9}" type="presParOf" srcId="{2077B8B9-7FB5-476B-A5CD-B17ED1384609}" destId="{D60F740F-0CE9-4D1E-A1C9-BAB86E1A710A}" srcOrd="3" destOrd="0" presId="urn:microsoft.com/office/officeart/2018/2/layout/IconVerticalSolidList"/>
    <dgm:cxn modelId="{95A2C3C4-33E4-4EC9-89D0-BA2AD76D0890}" type="presParOf" srcId="{2077B8B9-7FB5-476B-A5CD-B17ED1384609}" destId="{342B9167-0101-4059-98EE-712C90C51807}" srcOrd="4" destOrd="0" presId="urn:microsoft.com/office/officeart/2018/2/layout/IconVerticalSolidList"/>
    <dgm:cxn modelId="{77FA4E18-86E0-4792-9F70-196E8782C118}" type="presParOf" srcId="{342B9167-0101-4059-98EE-712C90C51807}" destId="{921614F3-D8F6-4D1B-89BB-F221C3110280}" srcOrd="0" destOrd="0" presId="urn:microsoft.com/office/officeart/2018/2/layout/IconVerticalSolidList"/>
    <dgm:cxn modelId="{7996F914-69C2-44A7-A9EB-7355ADE1DEAB}" type="presParOf" srcId="{342B9167-0101-4059-98EE-712C90C51807}" destId="{308A447F-D7F5-4BB4-8425-03B2296C2F9C}" srcOrd="1" destOrd="0" presId="urn:microsoft.com/office/officeart/2018/2/layout/IconVerticalSolidList"/>
    <dgm:cxn modelId="{E9EE934D-C979-46B9-A056-2B447FB131F4}" type="presParOf" srcId="{342B9167-0101-4059-98EE-712C90C51807}" destId="{71B3827C-F890-418F-978F-613C4EA447D6}" srcOrd="2" destOrd="0" presId="urn:microsoft.com/office/officeart/2018/2/layout/IconVerticalSolidList"/>
    <dgm:cxn modelId="{67D47555-ECEF-4BD1-A88B-C077D0BDD2E7}" type="presParOf" srcId="{342B9167-0101-4059-98EE-712C90C51807}" destId="{23015611-909A-48B2-A0A0-C3718E3538D2}" srcOrd="3" destOrd="0" presId="urn:microsoft.com/office/officeart/2018/2/layout/IconVerticalSolidList"/>
    <dgm:cxn modelId="{5548E7B3-1D54-4358-8379-EE7E78844867}" type="presParOf" srcId="{2077B8B9-7FB5-476B-A5CD-B17ED1384609}" destId="{CDC99ED5-E87C-4DC1-B337-1D09C38BA94E}" srcOrd="5" destOrd="0" presId="urn:microsoft.com/office/officeart/2018/2/layout/IconVerticalSolidList"/>
    <dgm:cxn modelId="{05F1DB10-3671-44D3-AA34-8C01B56FB14F}" type="presParOf" srcId="{2077B8B9-7FB5-476B-A5CD-B17ED1384609}" destId="{4A1C99B9-221A-4DE4-AB3B-00AC2DA4011F}" srcOrd="6" destOrd="0" presId="urn:microsoft.com/office/officeart/2018/2/layout/IconVerticalSolidList"/>
    <dgm:cxn modelId="{31352D6F-C2C4-4FC7-8222-9052D5904387}" type="presParOf" srcId="{4A1C99B9-221A-4DE4-AB3B-00AC2DA4011F}" destId="{1A3C34DB-731E-4F74-895F-B701531A714B}" srcOrd="0" destOrd="0" presId="urn:microsoft.com/office/officeart/2018/2/layout/IconVerticalSolidList"/>
    <dgm:cxn modelId="{92F93C32-6374-464C-93B7-2020DAFAB25F}" type="presParOf" srcId="{4A1C99B9-221A-4DE4-AB3B-00AC2DA4011F}" destId="{BE5F890E-00C7-4F5C-A6D8-9C7451FD089B}" srcOrd="1" destOrd="0" presId="urn:microsoft.com/office/officeart/2018/2/layout/IconVerticalSolidList"/>
    <dgm:cxn modelId="{3623004E-0CA2-4FDF-A28F-A53514C75A16}" type="presParOf" srcId="{4A1C99B9-221A-4DE4-AB3B-00AC2DA4011F}" destId="{074DAAFB-B58A-45B7-9953-A6B3689A22CF}" srcOrd="2" destOrd="0" presId="urn:microsoft.com/office/officeart/2018/2/layout/IconVerticalSolidList"/>
    <dgm:cxn modelId="{EEBC7755-FFE4-4629-8E70-7CAEB4986452}" type="presParOf" srcId="{4A1C99B9-221A-4DE4-AB3B-00AC2DA4011F}" destId="{1847CDED-E73E-49ED-BC4A-975887ECBEB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3D5547F-9BE8-4A0D-B236-E35D108D88E3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6A7F04-036C-4CFF-978C-8376964DCFFA}">
      <dgm:prSet/>
      <dgm:spPr/>
      <dgm:t>
        <a:bodyPr/>
        <a:lstStyle/>
        <a:p>
          <a:r>
            <a:rPr lang="en-US"/>
            <a:t>Separate the people from the problem</a:t>
          </a:r>
        </a:p>
      </dgm:t>
    </dgm:pt>
    <dgm:pt modelId="{B5FE3605-4734-4D0B-805D-1E884AD9DE67}" type="parTrans" cxnId="{38E7F8A6-BACA-4336-9C88-AA504D5B42A0}">
      <dgm:prSet/>
      <dgm:spPr/>
      <dgm:t>
        <a:bodyPr/>
        <a:lstStyle/>
        <a:p>
          <a:endParaRPr lang="en-US"/>
        </a:p>
      </dgm:t>
    </dgm:pt>
    <dgm:pt modelId="{92804111-3A0F-4142-B850-B7A209C27E24}" type="sibTrans" cxnId="{38E7F8A6-BACA-4336-9C88-AA504D5B42A0}">
      <dgm:prSet/>
      <dgm:spPr/>
      <dgm:t>
        <a:bodyPr/>
        <a:lstStyle/>
        <a:p>
          <a:endParaRPr lang="en-US"/>
        </a:p>
      </dgm:t>
    </dgm:pt>
    <dgm:pt modelId="{D6EC2B41-9199-4121-B031-B10F322F6DC4}">
      <dgm:prSet/>
      <dgm:spPr/>
      <dgm:t>
        <a:bodyPr/>
        <a:lstStyle/>
        <a:p>
          <a:r>
            <a:rPr lang="en-US"/>
            <a:t>Focus on interests, not positions</a:t>
          </a:r>
        </a:p>
      </dgm:t>
    </dgm:pt>
    <dgm:pt modelId="{C66A2ADC-DC48-486B-A19D-8F3798D761C5}" type="parTrans" cxnId="{2E480C2B-CE94-4CBF-AFD4-00F046C04DC5}">
      <dgm:prSet/>
      <dgm:spPr/>
      <dgm:t>
        <a:bodyPr/>
        <a:lstStyle/>
        <a:p>
          <a:endParaRPr lang="en-US"/>
        </a:p>
      </dgm:t>
    </dgm:pt>
    <dgm:pt modelId="{D14DE081-3B07-4D3B-AC4D-CC6BBD1B28D4}" type="sibTrans" cxnId="{2E480C2B-CE94-4CBF-AFD4-00F046C04DC5}">
      <dgm:prSet/>
      <dgm:spPr/>
      <dgm:t>
        <a:bodyPr/>
        <a:lstStyle/>
        <a:p>
          <a:endParaRPr lang="en-US"/>
        </a:p>
      </dgm:t>
    </dgm:pt>
    <dgm:pt modelId="{93EEB304-C6C4-410C-8E88-04EED98C8871}">
      <dgm:prSet/>
      <dgm:spPr/>
      <dgm:t>
        <a:bodyPr/>
        <a:lstStyle/>
        <a:p>
          <a:r>
            <a:rPr lang="en-US"/>
            <a:t>Generate a variety of options before deciding what to do</a:t>
          </a:r>
        </a:p>
      </dgm:t>
    </dgm:pt>
    <dgm:pt modelId="{4AE06D1F-59C6-4694-A213-CDC4DFAD95D9}" type="parTrans" cxnId="{C5FF4FF7-7B03-47BC-BCBD-420E21F71DC0}">
      <dgm:prSet/>
      <dgm:spPr/>
      <dgm:t>
        <a:bodyPr/>
        <a:lstStyle/>
        <a:p>
          <a:endParaRPr lang="en-US"/>
        </a:p>
      </dgm:t>
    </dgm:pt>
    <dgm:pt modelId="{910196E6-9AFB-412A-A152-B730A93F3558}" type="sibTrans" cxnId="{C5FF4FF7-7B03-47BC-BCBD-420E21F71DC0}">
      <dgm:prSet/>
      <dgm:spPr/>
      <dgm:t>
        <a:bodyPr/>
        <a:lstStyle/>
        <a:p>
          <a:endParaRPr lang="en-US"/>
        </a:p>
      </dgm:t>
    </dgm:pt>
    <dgm:pt modelId="{93272153-9890-413E-89C9-5E8A515424B5}">
      <dgm:prSet/>
      <dgm:spPr/>
      <dgm:t>
        <a:bodyPr/>
        <a:lstStyle/>
        <a:p>
          <a:r>
            <a:rPr lang="en-US"/>
            <a:t>Work for a result based on objective standards or criteria</a:t>
          </a:r>
        </a:p>
      </dgm:t>
    </dgm:pt>
    <dgm:pt modelId="{1BA787FA-F120-4B25-A220-849B14A131F4}" type="parTrans" cxnId="{69E79744-5A06-49C0-804D-5D975EA8CEC7}">
      <dgm:prSet/>
      <dgm:spPr/>
      <dgm:t>
        <a:bodyPr/>
        <a:lstStyle/>
        <a:p>
          <a:endParaRPr lang="en-US"/>
        </a:p>
      </dgm:t>
    </dgm:pt>
    <dgm:pt modelId="{1ACCEC95-5BEC-4D5B-98D7-531797F564D6}" type="sibTrans" cxnId="{69E79744-5A06-49C0-804D-5D975EA8CEC7}">
      <dgm:prSet/>
      <dgm:spPr/>
      <dgm:t>
        <a:bodyPr/>
        <a:lstStyle/>
        <a:p>
          <a:endParaRPr lang="en-US"/>
        </a:p>
      </dgm:t>
    </dgm:pt>
    <dgm:pt modelId="{04C0BBB3-0708-42B4-A15A-516B1E7D1899}" type="pres">
      <dgm:prSet presAssocID="{33D5547F-9BE8-4A0D-B236-E35D108D88E3}" presName="root" presStyleCnt="0">
        <dgm:presLayoutVars>
          <dgm:dir/>
          <dgm:resizeHandles val="exact"/>
        </dgm:presLayoutVars>
      </dgm:prSet>
      <dgm:spPr/>
    </dgm:pt>
    <dgm:pt modelId="{1B08460E-41BE-4AC9-9D6D-065A3D13B74A}" type="pres">
      <dgm:prSet presAssocID="{33D5547F-9BE8-4A0D-B236-E35D108D88E3}" presName="container" presStyleCnt="0">
        <dgm:presLayoutVars>
          <dgm:dir/>
          <dgm:resizeHandles val="exact"/>
        </dgm:presLayoutVars>
      </dgm:prSet>
      <dgm:spPr/>
    </dgm:pt>
    <dgm:pt modelId="{458A624C-7111-4BB1-B487-CD9322C5B6C7}" type="pres">
      <dgm:prSet presAssocID="{866A7F04-036C-4CFF-978C-8376964DCFFA}" presName="compNode" presStyleCnt="0"/>
      <dgm:spPr/>
    </dgm:pt>
    <dgm:pt modelId="{768356DB-6326-4FE5-A778-B19F6A89A2BA}" type="pres">
      <dgm:prSet presAssocID="{866A7F04-036C-4CFF-978C-8376964DCFFA}" presName="iconBgRect" presStyleLbl="bgShp" presStyleIdx="0" presStyleCnt="4"/>
      <dgm:spPr/>
    </dgm:pt>
    <dgm:pt modelId="{E4226E3F-0EAE-4562-B684-39B0D5D27575}" type="pres">
      <dgm:prSet presAssocID="{866A7F04-036C-4CFF-978C-8376964DCFF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78C1549E-CE4F-4FF7-901E-59C23E08DF2A}" type="pres">
      <dgm:prSet presAssocID="{866A7F04-036C-4CFF-978C-8376964DCFFA}" presName="spaceRect" presStyleCnt="0"/>
      <dgm:spPr/>
    </dgm:pt>
    <dgm:pt modelId="{644145B7-E772-4E7E-BE78-E8AED35275C9}" type="pres">
      <dgm:prSet presAssocID="{866A7F04-036C-4CFF-978C-8376964DCFFA}" presName="textRect" presStyleLbl="revTx" presStyleIdx="0" presStyleCnt="4">
        <dgm:presLayoutVars>
          <dgm:chMax val="1"/>
          <dgm:chPref val="1"/>
        </dgm:presLayoutVars>
      </dgm:prSet>
      <dgm:spPr/>
    </dgm:pt>
    <dgm:pt modelId="{62AF6E90-3B8F-4B3A-976A-81466FB54DD9}" type="pres">
      <dgm:prSet presAssocID="{92804111-3A0F-4142-B850-B7A209C27E24}" presName="sibTrans" presStyleLbl="sibTrans2D1" presStyleIdx="0" presStyleCnt="0"/>
      <dgm:spPr/>
    </dgm:pt>
    <dgm:pt modelId="{4D5D9FC8-0E93-4D53-9FE0-3A340435FCB3}" type="pres">
      <dgm:prSet presAssocID="{D6EC2B41-9199-4121-B031-B10F322F6DC4}" presName="compNode" presStyleCnt="0"/>
      <dgm:spPr/>
    </dgm:pt>
    <dgm:pt modelId="{538D63F7-3FA1-498F-BA0F-72EAB2B609B6}" type="pres">
      <dgm:prSet presAssocID="{D6EC2B41-9199-4121-B031-B10F322F6DC4}" presName="iconBgRect" presStyleLbl="bgShp" presStyleIdx="1" presStyleCnt="4"/>
      <dgm:spPr/>
    </dgm:pt>
    <dgm:pt modelId="{A8137DA3-E175-448F-8476-1B4209F1A130}" type="pres">
      <dgm:prSet presAssocID="{D6EC2B41-9199-4121-B031-B10F322F6DC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A1204107-9191-4020-97D8-B7943D2FF4EC}" type="pres">
      <dgm:prSet presAssocID="{D6EC2B41-9199-4121-B031-B10F322F6DC4}" presName="spaceRect" presStyleCnt="0"/>
      <dgm:spPr/>
    </dgm:pt>
    <dgm:pt modelId="{EED2C66E-ACE8-4E1A-A5C8-A9835965B7F4}" type="pres">
      <dgm:prSet presAssocID="{D6EC2B41-9199-4121-B031-B10F322F6DC4}" presName="textRect" presStyleLbl="revTx" presStyleIdx="1" presStyleCnt="4">
        <dgm:presLayoutVars>
          <dgm:chMax val="1"/>
          <dgm:chPref val="1"/>
        </dgm:presLayoutVars>
      </dgm:prSet>
      <dgm:spPr/>
    </dgm:pt>
    <dgm:pt modelId="{54DDBDCC-BD03-407D-A42A-6A6CF398A8DE}" type="pres">
      <dgm:prSet presAssocID="{D14DE081-3B07-4D3B-AC4D-CC6BBD1B28D4}" presName="sibTrans" presStyleLbl="sibTrans2D1" presStyleIdx="0" presStyleCnt="0"/>
      <dgm:spPr/>
    </dgm:pt>
    <dgm:pt modelId="{110704EE-200B-4945-A3E3-763EC9D1355F}" type="pres">
      <dgm:prSet presAssocID="{93EEB304-C6C4-410C-8E88-04EED98C8871}" presName="compNode" presStyleCnt="0"/>
      <dgm:spPr/>
    </dgm:pt>
    <dgm:pt modelId="{82547C69-F68A-4A42-86D9-2898B16A209F}" type="pres">
      <dgm:prSet presAssocID="{93EEB304-C6C4-410C-8E88-04EED98C8871}" presName="iconBgRect" presStyleLbl="bgShp" presStyleIdx="2" presStyleCnt="4"/>
      <dgm:spPr/>
    </dgm:pt>
    <dgm:pt modelId="{B96E6E56-3278-4D51-9C19-7ACA68A41177}" type="pres">
      <dgm:prSet presAssocID="{93EEB304-C6C4-410C-8E88-04EED98C887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3FEB40D8-D137-40F7-866F-958475E6963D}" type="pres">
      <dgm:prSet presAssocID="{93EEB304-C6C4-410C-8E88-04EED98C8871}" presName="spaceRect" presStyleCnt="0"/>
      <dgm:spPr/>
    </dgm:pt>
    <dgm:pt modelId="{F19B1716-D1AE-45F6-BA94-2426D6E9DB53}" type="pres">
      <dgm:prSet presAssocID="{93EEB304-C6C4-410C-8E88-04EED98C8871}" presName="textRect" presStyleLbl="revTx" presStyleIdx="2" presStyleCnt="4">
        <dgm:presLayoutVars>
          <dgm:chMax val="1"/>
          <dgm:chPref val="1"/>
        </dgm:presLayoutVars>
      </dgm:prSet>
      <dgm:spPr/>
    </dgm:pt>
    <dgm:pt modelId="{8DC7506A-15B3-43B6-986C-905F6F0C4D47}" type="pres">
      <dgm:prSet presAssocID="{910196E6-9AFB-412A-A152-B730A93F3558}" presName="sibTrans" presStyleLbl="sibTrans2D1" presStyleIdx="0" presStyleCnt="0"/>
      <dgm:spPr/>
    </dgm:pt>
    <dgm:pt modelId="{3D6E7D3A-B5F2-4844-A98C-5ED73921BE8C}" type="pres">
      <dgm:prSet presAssocID="{93272153-9890-413E-89C9-5E8A515424B5}" presName="compNode" presStyleCnt="0"/>
      <dgm:spPr/>
    </dgm:pt>
    <dgm:pt modelId="{F86B3ED3-8EFD-4D37-84FB-E5041A91E84B}" type="pres">
      <dgm:prSet presAssocID="{93272153-9890-413E-89C9-5E8A515424B5}" presName="iconBgRect" presStyleLbl="bgShp" presStyleIdx="3" presStyleCnt="4"/>
      <dgm:spPr/>
    </dgm:pt>
    <dgm:pt modelId="{76961231-B367-4AC8-9D7C-EC49442EA73D}" type="pres">
      <dgm:prSet presAssocID="{93272153-9890-413E-89C9-5E8A515424B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65A67B9D-429E-4C4D-AE31-7D60DA172573}" type="pres">
      <dgm:prSet presAssocID="{93272153-9890-413E-89C9-5E8A515424B5}" presName="spaceRect" presStyleCnt="0"/>
      <dgm:spPr/>
    </dgm:pt>
    <dgm:pt modelId="{4A2C777B-0FD0-4502-932C-39E32407AC61}" type="pres">
      <dgm:prSet presAssocID="{93272153-9890-413E-89C9-5E8A515424B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77F40C10-4B95-4E7C-A5C7-76F50957DCE0}" type="presOf" srcId="{D14DE081-3B07-4D3B-AC4D-CC6BBD1B28D4}" destId="{54DDBDCC-BD03-407D-A42A-6A6CF398A8DE}" srcOrd="0" destOrd="0" presId="urn:microsoft.com/office/officeart/2018/2/layout/IconCircleList"/>
    <dgm:cxn modelId="{2E480C2B-CE94-4CBF-AFD4-00F046C04DC5}" srcId="{33D5547F-9BE8-4A0D-B236-E35D108D88E3}" destId="{D6EC2B41-9199-4121-B031-B10F322F6DC4}" srcOrd="1" destOrd="0" parTransId="{C66A2ADC-DC48-486B-A19D-8F3798D761C5}" sibTransId="{D14DE081-3B07-4D3B-AC4D-CC6BBD1B28D4}"/>
    <dgm:cxn modelId="{69E79744-5A06-49C0-804D-5D975EA8CEC7}" srcId="{33D5547F-9BE8-4A0D-B236-E35D108D88E3}" destId="{93272153-9890-413E-89C9-5E8A515424B5}" srcOrd="3" destOrd="0" parTransId="{1BA787FA-F120-4B25-A220-849B14A131F4}" sibTransId="{1ACCEC95-5BEC-4D5B-98D7-531797F564D6}"/>
    <dgm:cxn modelId="{015EDD74-B920-471F-B490-954D6F4504C8}" type="presOf" srcId="{D6EC2B41-9199-4121-B031-B10F322F6DC4}" destId="{EED2C66E-ACE8-4E1A-A5C8-A9835965B7F4}" srcOrd="0" destOrd="0" presId="urn:microsoft.com/office/officeart/2018/2/layout/IconCircleList"/>
    <dgm:cxn modelId="{38E7F8A6-BACA-4336-9C88-AA504D5B42A0}" srcId="{33D5547F-9BE8-4A0D-B236-E35D108D88E3}" destId="{866A7F04-036C-4CFF-978C-8376964DCFFA}" srcOrd="0" destOrd="0" parTransId="{B5FE3605-4734-4D0B-805D-1E884AD9DE67}" sibTransId="{92804111-3A0F-4142-B850-B7A209C27E24}"/>
    <dgm:cxn modelId="{8E17F2BF-2C43-4810-9D5D-19DF87DD79F5}" type="presOf" srcId="{93EEB304-C6C4-410C-8E88-04EED98C8871}" destId="{F19B1716-D1AE-45F6-BA94-2426D6E9DB53}" srcOrd="0" destOrd="0" presId="urn:microsoft.com/office/officeart/2018/2/layout/IconCircleList"/>
    <dgm:cxn modelId="{02CA6ACB-33DF-4A2B-94BB-3AB2A0F1121C}" type="presOf" srcId="{33D5547F-9BE8-4A0D-B236-E35D108D88E3}" destId="{04C0BBB3-0708-42B4-A15A-516B1E7D1899}" srcOrd="0" destOrd="0" presId="urn:microsoft.com/office/officeart/2018/2/layout/IconCircleList"/>
    <dgm:cxn modelId="{7771C1DE-6146-4DAE-BA8A-99F3CB00C0B9}" type="presOf" srcId="{92804111-3A0F-4142-B850-B7A209C27E24}" destId="{62AF6E90-3B8F-4B3A-976A-81466FB54DD9}" srcOrd="0" destOrd="0" presId="urn:microsoft.com/office/officeart/2018/2/layout/IconCircleList"/>
    <dgm:cxn modelId="{3FF682E1-6398-4D0C-B6FD-C14490067C2A}" type="presOf" srcId="{93272153-9890-413E-89C9-5E8A515424B5}" destId="{4A2C777B-0FD0-4502-932C-39E32407AC61}" srcOrd="0" destOrd="0" presId="urn:microsoft.com/office/officeart/2018/2/layout/IconCircleList"/>
    <dgm:cxn modelId="{9F36B4E6-0B47-4930-8763-04405FC76104}" type="presOf" srcId="{866A7F04-036C-4CFF-978C-8376964DCFFA}" destId="{644145B7-E772-4E7E-BE78-E8AED35275C9}" srcOrd="0" destOrd="0" presId="urn:microsoft.com/office/officeart/2018/2/layout/IconCircleList"/>
    <dgm:cxn modelId="{906373EB-C6C5-46CF-B0AB-010C1822F70C}" type="presOf" srcId="{910196E6-9AFB-412A-A152-B730A93F3558}" destId="{8DC7506A-15B3-43B6-986C-905F6F0C4D47}" srcOrd="0" destOrd="0" presId="urn:microsoft.com/office/officeart/2018/2/layout/IconCircleList"/>
    <dgm:cxn modelId="{C5FF4FF7-7B03-47BC-BCBD-420E21F71DC0}" srcId="{33D5547F-9BE8-4A0D-B236-E35D108D88E3}" destId="{93EEB304-C6C4-410C-8E88-04EED98C8871}" srcOrd="2" destOrd="0" parTransId="{4AE06D1F-59C6-4694-A213-CDC4DFAD95D9}" sibTransId="{910196E6-9AFB-412A-A152-B730A93F3558}"/>
    <dgm:cxn modelId="{D1D2A8F9-F2FA-41DA-AA75-5AC71B737DA7}" type="presParOf" srcId="{04C0BBB3-0708-42B4-A15A-516B1E7D1899}" destId="{1B08460E-41BE-4AC9-9D6D-065A3D13B74A}" srcOrd="0" destOrd="0" presId="urn:microsoft.com/office/officeart/2018/2/layout/IconCircleList"/>
    <dgm:cxn modelId="{F064BBB3-D421-42D6-A79B-6A99B0803F9C}" type="presParOf" srcId="{1B08460E-41BE-4AC9-9D6D-065A3D13B74A}" destId="{458A624C-7111-4BB1-B487-CD9322C5B6C7}" srcOrd="0" destOrd="0" presId="urn:microsoft.com/office/officeart/2018/2/layout/IconCircleList"/>
    <dgm:cxn modelId="{751395C5-6B01-4FDA-A66E-24CC9B9765DD}" type="presParOf" srcId="{458A624C-7111-4BB1-B487-CD9322C5B6C7}" destId="{768356DB-6326-4FE5-A778-B19F6A89A2BA}" srcOrd="0" destOrd="0" presId="urn:microsoft.com/office/officeart/2018/2/layout/IconCircleList"/>
    <dgm:cxn modelId="{6ED4BCDD-25C0-4F71-9621-49BDDC1C484F}" type="presParOf" srcId="{458A624C-7111-4BB1-B487-CD9322C5B6C7}" destId="{E4226E3F-0EAE-4562-B684-39B0D5D27575}" srcOrd="1" destOrd="0" presId="urn:microsoft.com/office/officeart/2018/2/layout/IconCircleList"/>
    <dgm:cxn modelId="{5AFDB283-47CB-4A86-97C0-8D2070639085}" type="presParOf" srcId="{458A624C-7111-4BB1-B487-CD9322C5B6C7}" destId="{78C1549E-CE4F-4FF7-901E-59C23E08DF2A}" srcOrd="2" destOrd="0" presId="urn:microsoft.com/office/officeart/2018/2/layout/IconCircleList"/>
    <dgm:cxn modelId="{B4E9343F-40B1-46DE-9AD8-7DF89A347762}" type="presParOf" srcId="{458A624C-7111-4BB1-B487-CD9322C5B6C7}" destId="{644145B7-E772-4E7E-BE78-E8AED35275C9}" srcOrd="3" destOrd="0" presId="urn:microsoft.com/office/officeart/2018/2/layout/IconCircleList"/>
    <dgm:cxn modelId="{CC24150A-E943-4503-BA3F-C53A98A5C03F}" type="presParOf" srcId="{1B08460E-41BE-4AC9-9D6D-065A3D13B74A}" destId="{62AF6E90-3B8F-4B3A-976A-81466FB54DD9}" srcOrd="1" destOrd="0" presId="urn:microsoft.com/office/officeart/2018/2/layout/IconCircleList"/>
    <dgm:cxn modelId="{7374DF67-1AC3-4D52-AAF6-11DBF94F8932}" type="presParOf" srcId="{1B08460E-41BE-4AC9-9D6D-065A3D13B74A}" destId="{4D5D9FC8-0E93-4D53-9FE0-3A340435FCB3}" srcOrd="2" destOrd="0" presId="urn:microsoft.com/office/officeart/2018/2/layout/IconCircleList"/>
    <dgm:cxn modelId="{FCC887AD-3663-47CA-8CBA-17437774DB71}" type="presParOf" srcId="{4D5D9FC8-0E93-4D53-9FE0-3A340435FCB3}" destId="{538D63F7-3FA1-498F-BA0F-72EAB2B609B6}" srcOrd="0" destOrd="0" presId="urn:microsoft.com/office/officeart/2018/2/layout/IconCircleList"/>
    <dgm:cxn modelId="{B2B8B4FC-3D3E-4014-BD3C-2BD2D9A8479E}" type="presParOf" srcId="{4D5D9FC8-0E93-4D53-9FE0-3A340435FCB3}" destId="{A8137DA3-E175-448F-8476-1B4209F1A130}" srcOrd="1" destOrd="0" presId="urn:microsoft.com/office/officeart/2018/2/layout/IconCircleList"/>
    <dgm:cxn modelId="{88900BF4-8238-4D28-B163-FAA57F70448A}" type="presParOf" srcId="{4D5D9FC8-0E93-4D53-9FE0-3A340435FCB3}" destId="{A1204107-9191-4020-97D8-B7943D2FF4EC}" srcOrd="2" destOrd="0" presId="urn:microsoft.com/office/officeart/2018/2/layout/IconCircleList"/>
    <dgm:cxn modelId="{A12B0E0F-A9A1-4D94-A1A3-747A04C81318}" type="presParOf" srcId="{4D5D9FC8-0E93-4D53-9FE0-3A340435FCB3}" destId="{EED2C66E-ACE8-4E1A-A5C8-A9835965B7F4}" srcOrd="3" destOrd="0" presId="urn:microsoft.com/office/officeart/2018/2/layout/IconCircleList"/>
    <dgm:cxn modelId="{3249108C-671D-4D01-BA7D-8B3D95EF2DDE}" type="presParOf" srcId="{1B08460E-41BE-4AC9-9D6D-065A3D13B74A}" destId="{54DDBDCC-BD03-407D-A42A-6A6CF398A8DE}" srcOrd="3" destOrd="0" presId="urn:microsoft.com/office/officeart/2018/2/layout/IconCircleList"/>
    <dgm:cxn modelId="{C02D2A52-3E34-49F6-90B2-4F5DCF832732}" type="presParOf" srcId="{1B08460E-41BE-4AC9-9D6D-065A3D13B74A}" destId="{110704EE-200B-4945-A3E3-763EC9D1355F}" srcOrd="4" destOrd="0" presId="urn:microsoft.com/office/officeart/2018/2/layout/IconCircleList"/>
    <dgm:cxn modelId="{D0C6E352-6ACA-4F9C-9587-255DD35463DD}" type="presParOf" srcId="{110704EE-200B-4945-A3E3-763EC9D1355F}" destId="{82547C69-F68A-4A42-86D9-2898B16A209F}" srcOrd="0" destOrd="0" presId="urn:microsoft.com/office/officeart/2018/2/layout/IconCircleList"/>
    <dgm:cxn modelId="{7347C40A-CBD2-49E7-94CD-79AD6C676443}" type="presParOf" srcId="{110704EE-200B-4945-A3E3-763EC9D1355F}" destId="{B96E6E56-3278-4D51-9C19-7ACA68A41177}" srcOrd="1" destOrd="0" presId="urn:microsoft.com/office/officeart/2018/2/layout/IconCircleList"/>
    <dgm:cxn modelId="{D3112EE7-7C5B-41FF-B05C-D43BD2916F51}" type="presParOf" srcId="{110704EE-200B-4945-A3E3-763EC9D1355F}" destId="{3FEB40D8-D137-40F7-866F-958475E6963D}" srcOrd="2" destOrd="0" presId="urn:microsoft.com/office/officeart/2018/2/layout/IconCircleList"/>
    <dgm:cxn modelId="{2AE204F7-41E3-4A78-A882-FD38FF19D62F}" type="presParOf" srcId="{110704EE-200B-4945-A3E3-763EC9D1355F}" destId="{F19B1716-D1AE-45F6-BA94-2426D6E9DB53}" srcOrd="3" destOrd="0" presId="urn:microsoft.com/office/officeart/2018/2/layout/IconCircleList"/>
    <dgm:cxn modelId="{D3A8C789-3BF8-4F4A-BDBF-DE9FDDC39CB1}" type="presParOf" srcId="{1B08460E-41BE-4AC9-9D6D-065A3D13B74A}" destId="{8DC7506A-15B3-43B6-986C-905F6F0C4D47}" srcOrd="5" destOrd="0" presId="urn:microsoft.com/office/officeart/2018/2/layout/IconCircleList"/>
    <dgm:cxn modelId="{7F050BFF-FE79-4706-8704-CCD7FBFB8DF8}" type="presParOf" srcId="{1B08460E-41BE-4AC9-9D6D-065A3D13B74A}" destId="{3D6E7D3A-B5F2-4844-A98C-5ED73921BE8C}" srcOrd="6" destOrd="0" presId="urn:microsoft.com/office/officeart/2018/2/layout/IconCircleList"/>
    <dgm:cxn modelId="{1526619F-1AE6-4958-AF16-F7B968AA87F3}" type="presParOf" srcId="{3D6E7D3A-B5F2-4844-A98C-5ED73921BE8C}" destId="{F86B3ED3-8EFD-4D37-84FB-E5041A91E84B}" srcOrd="0" destOrd="0" presId="urn:microsoft.com/office/officeart/2018/2/layout/IconCircleList"/>
    <dgm:cxn modelId="{21057BE6-A664-40AA-9A8D-9264F31B1E99}" type="presParOf" srcId="{3D6E7D3A-B5F2-4844-A98C-5ED73921BE8C}" destId="{76961231-B367-4AC8-9D7C-EC49442EA73D}" srcOrd="1" destOrd="0" presId="urn:microsoft.com/office/officeart/2018/2/layout/IconCircleList"/>
    <dgm:cxn modelId="{6FA58E0A-7C02-4CF1-A15B-EDB95367927A}" type="presParOf" srcId="{3D6E7D3A-B5F2-4844-A98C-5ED73921BE8C}" destId="{65A67B9D-429E-4C4D-AE31-7D60DA172573}" srcOrd="2" destOrd="0" presId="urn:microsoft.com/office/officeart/2018/2/layout/IconCircleList"/>
    <dgm:cxn modelId="{3BDAAB72-4526-4A9D-8D6E-A6969AF1AC23}" type="presParOf" srcId="{3D6E7D3A-B5F2-4844-A98C-5ED73921BE8C}" destId="{4A2C777B-0FD0-4502-932C-39E32407AC6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1FC2095-AD6D-46A2-8A89-4015C99F681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85FFBDA-AEB8-470C-A02E-00D40A8B01A0}">
      <dgm:prSet/>
      <dgm:spPr/>
      <dgm:t>
        <a:bodyPr/>
        <a:lstStyle/>
        <a:p>
          <a:r>
            <a:rPr lang="en-US" baseline="0"/>
            <a:t>What can you do moving forward?</a:t>
          </a:r>
          <a:endParaRPr lang="en-US"/>
        </a:p>
      </dgm:t>
    </dgm:pt>
    <dgm:pt modelId="{D4AB408F-FF6A-4214-AD5E-550DB35C136E}" type="parTrans" cxnId="{0BBD37CD-15E5-4716-9464-A5F40FB04CCB}">
      <dgm:prSet/>
      <dgm:spPr/>
      <dgm:t>
        <a:bodyPr/>
        <a:lstStyle/>
        <a:p>
          <a:endParaRPr lang="en-US"/>
        </a:p>
      </dgm:t>
    </dgm:pt>
    <dgm:pt modelId="{A85D492B-3C95-4965-8C5D-4F23195FD32B}" type="sibTrans" cxnId="{0BBD37CD-15E5-4716-9464-A5F40FB04CCB}">
      <dgm:prSet/>
      <dgm:spPr/>
      <dgm:t>
        <a:bodyPr/>
        <a:lstStyle/>
        <a:p>
          <a:endParaRPr lang="en-US"/>
        </a:p>
      </dgm:t>
    </dgm:pt>
    <dgm:pt modelId="{5123539D-EE0A-43F7-976F-7F5249DEDF28}">
      <dgm:prSet/>
      <dgm:spPr/>
      <dgm:t>
        <a:bodyPr/>
        <a:lstStyle/>
        <a:p>
          <a:r>
            <a:rPr lang="en-US" baseline="0"/>
            <a:t>How does embracing conflict come into play in your life or organization?</a:t>
          </a:r>
          <a:endParaRPr lang="en-US"/>
        </a:p>
      </dgm:t>
    </dgm:pt>
    <dgm:pt modelId="{D784DA34-2A61-4B99-8568-A21D63BDB275}" type="parTrans" cxnId="{EED657FD-0014-4108-B400-D3C193ACAB2D}">
      <dgm:prSet/>
      <dgm:spPr/>
      <dgm:t>
        <a:bodyPr/>
        <a:lstStyle/>
        <a:p>
          <a:endParaRPr lang="en-US"/>
        </a:p>
      </dgm:t>
    </dgm:pt>
    <dgm:pt modelId="{642CBF66-54C9-4682-8C25-9190F583F125}" type="sibTrans" cxnId="{EED657FD-0014-4108-B400-D3C193ACAB2D}">
      <dgm:prSet/>
      <dgm:spPr/>
      <dgm:t>
        <a:bodyPr/>
        <a:lstStyle/>
        <a:p>
          <a:endParaRPr lang="en-US"/>
        </a:p>
      </dgm:t>
    </dgm:pt>
    <dgm:pt modelId="{16BEE126-0A81-4D15-8E8D-43251FECFF01}">
      <dgm:prSet/>
      <dgm:spPr/>
      <dgm:t>
        <a:bodyPr/>
        <a:lstStyle/>
        <a:p>
          <a:r>
            <a:rPr lang="en-US" baseline="0"/>
            <a:t>What is the role of conflict norming in your life or organization?</a:t>
          </a:r>
          <a:endParaRPr lang="en-US"/>
        </a:p>
      </dgm:t>
    </dgm:pt>
    <dgm:pt modelId="{3231D93C-E92A-4138-9BFE-6592B0BD1E76}" type="parTrans" cxnId="{690B162E-36C0-4154-A0A2-D170FFB7A73A}">
      <dgm:prSet/>
      <dgm:spPr/>
      <dgm:t>
        <a:bodyPr/>
        <a:lstStyle/>
        <a:p>
          <a:endParaRPr lang="en-US"/>
        </a:p>
      </dgm:t>
    </dgm:pt>
    <dgm:pt modelId="{04E7CF93-A694-44B3-A878-661CA283B0BC}" type="sibTrans" cxnId="{690B162E-36C0-4154-A0A2-D170FFB7A73A}">
      <dgm:prSet/>
      <dgm:spPr/>
      <dgm:t>
        <a:bodyPr/>
        <a:lstStyle/>
        <a:p>
          <a:endParaRPr lang="en-US"/>
        </a:p>
      </dgm:t>
    </dgm:pt>
    <dgm:pt modelId="{7A9146BC-CD54-467E-832B-D84C8A2FEC2D}" type="pres">
      <dgm:prSet presAssocID="{41FC2095-AD6D-46A2-8A89-4015C99F681E}" presName="linear" presStyleCnt="0">
        <dgm:presLayoutVars>
          <dgm:animLvl val="lvl"/>
          <dgm:resizeHandles val="exact"/>
        </dgm:presLayoutVars>
      </dgm:prSet>
      <dgm:spPr/>
    </dgm:pt>
    <dgm:pt modelId="{E953E4C6-F9B9-4960-A4D0-0A0F23F395E5}" type="pres">
      <dgm:prSet presAssocID="{C85FFBDA-AEB8-470C-A02E-00D40A8B01A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978EDEA-F251-442A-A64E-B571D274520C}" type="pres">
      <dgm:prSet presAssocID="{A85D492B-3C95-4965-8C5D-4F23195FD32B}" presName="spacer" presStyleCnt="0"/>
      <dgm:spPr/>
    </dgm:pt>
    <dgm:pt modelId="{C0BACECF-E6E4-425C-A9EA-8CCBC2BE16E9}" type="pres">
      <dgm:prSet presAssocID="{5123539D-EE0A-43F7-976F-7F5249DEDF2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D022565-9242-45DD-8EF7-A71343A6B37C}" type="pres">
      <dgm:prSet presAssocID="{642CBF66-54C9-4682-8C25-9190F583F125}" presName="spacer" presStyleCnt="0"/>
      <dgm:spPr/>
    </dgm:pt>
    <dgm:pt modelId="{553BE55F-A9BC-4B37-A0FE-D24C5E70E60F}" type="pres">
      <dgm:prSet presAssocID="{16BEE126-0A81-4D15-8E8D-43251FECFF0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90B162E-36C0-4154-A0A2-D170FFB7A73A}" srcId="{41FC2095-AD6D-46A2-8A89-4015C99F681E}" destId="{16BEE126-0A81-4D15-8E8D-43251FECFF01}" srcOrd="2" destOrd="0" parTransId="{3231D93C-E92A-4138-9BFE-6592B0BD1E76}" sibTransId="{04E7CF93-A694-44B3-A878-661CA283B0BC}"/>
    <dgm:cxn modelId="{5F67843B-95BD-432A-8A38-ECD28661D30F}" type="presOf" srcId="{C85FFBDA-AEB8-470C-A02E-00D40A8B01A0}" destId="{E953E4C6-F9B9-4960-A4D0-0A0F23F395E5}" srcOrd="0" destOrd="0" presId="urn:microsoft.com/office/officeart/2005/8/layout/vList2"/>
    <dgm:cxn modelId="{94850993-8E43-4E91-9461-4703F0740B8B}" type="presOf" srcId="{5123539D-EE0A-43F7-976F-7F5249DEDF28}" destId="{C0BACECF-E6E4-425C-A9EA-8CCBC2BE16E9}" srcOrd="0" destOrd="0" presId="urn:microsoft.com/office/officeart/2005/8/layout/vList2"/>
    <dgm:cxn modelId="{6B10F5A2-05C9-4081-A17D-E0B56B5D6F9C}" type="presOf" srcId="{16BEE126-0A81-4D15-8E8D-43251FECFF01}" destId="{553BE55F-A9BC-4B37-A0FE-D24C5E70E60F}" srcOrd="0" destOrd="0" presId="urn:microsoft.com/office/officeart/2005/8/layout/vList2"/>
    <dgm:cxn modelId="{B16E49A9-3BD1-4B04-83F7-C22020BABCA0}" type="presOf" srcId="{41FC2095-AD6D-46A2-8A89-4015C99F681E}" destId="{7A9146BC-CD54-467E-832B-D84C8A2FEC2D}" srcOrd="0" destOrd="0" presId="urn:microsoft.com/office/officeart/2005/8/layout/vList2"/>
    <dgm:cxn modelId="{0BBD37CD-15E5-4716-9464-A5F40FB04CCB}" srcId="{41FC2095-AD6D-46A2-8A89-4015C99F681E}" destId="{C85FFBDA-AEB8-470C-A02E-00D40A8B01A0}" srcOrd="0" destOrd="0" parTransId="{D4AB408F-FF6A-4214-AD5E-550DB35C136E}" sibTransId="{A85D492B-3C95-4965-8C5D-4F23195FD32B}"/>
    <dgm:cxn modelId="{EED657FD-0014-4108-B400-D3C193ACAB2D}" srcId="{41FC2095-AD6D-46A2-8A89-4015C99F681E}" destId="{5123539D-EE0A-43F7-976F-7F5249DEDF28}" srcOrd="1" destOrd="0" parTransId="{D784DA34-2A61-4B99-8568-A21D63BDB275}" sibTransId="{642CBF66-54C9-4682-8C25-9190F583F125}"/>
    <dgm:cxn modelId="{92343C84-D2C5-4FAF-B18E-671E13FAC006}" type="presParOf" srcId="{7A9146BC-CD54-467E-832B-D84C8A2FEC2D}" destId="{E953E4C6-F9B9-4960-A4D0-0A0F23F395E5}" srcOrd="0" destOrd="0" presId="urn:microsoft.com/office/officeart/2005/8/layout/vList2"/>
    <dgm:cxn modelId="{FB52112F-673D-40B0-AC8D-AC0D99FBB6BB}" type="presParOf" srcId="{7A9146BC-CD54-467E-832B-D84C8A2FEC2D}" destId="{3978EDEA-F251-442A-A64E-B571D274520C}" srcOrd="1" destOrd="0" presId="urn:microsoft.com/office/officeart/2005/8/layout/vList2"/>
    <dgm:cxn modelId="{DF71630B-084C-4CBB-9923-3904321B767E}" type="presParOf" srcId="{7A9146BC-CD54-467E-832B-D84C8A2FEC2D}" destId="{C0BACECF-E6E4-425C-A9EA-8CCBC2BE16E9}" srcOrd="2" destOrd="0" presId="urn:microsoft.com/office/officeart/2005/8/layout/vList2"/>
    <dgm:cxn modelId="{6000959D-BBD4-45AA-B1BE-A3A7237344DE}" type="presParOf" srcId="{7A9146BC-CD54-467E-832B-D84C8A2FEC2D}" destId="{0D022565-9242-45DD-8EF7-A71343A6B37C}" srcOrd="3" destOrd="0" presId="urn:microsoft.com/office/officeart/2005/8/layout/vList2"/>
    <dgm:cxn modelId="{C84ADBE5-B9B7-4C60-9D7D-6DDDA722199A}" type="presParOf" srcId="{7A9146BC-CD54-467E-832B-D84C8A2FEC2D}" destId="{553BE55F-A9BC-4B37-A0FE-D24C5E70E60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2FE60F-B0A5-423E-876E-110E9881C3E8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36D0935-6A94-4BC3-BA36-0B22DA28F1F4}">
      <dgm:prSet/>
      <dgm:spPr/>
      <dgm:t>
        <a:bodyPr/>
        <a:lstStyle/>
        <a:p>
          <a:r>
            <a:rPr lang="en-US"/>
            <a:t>Goal Conflict</a:t>
          </a:r>
        </a:p>
      </dgm:t>
    </dgm:pt>
    <dgm:pt modelId="{79BF757A-DFB2-4C27-93E7-5A2CC97B4653}" type="parTrans" cxnId="{356B2F61-CB35-4CC6-9FA3-7D8B0E7DBB8A}">
      <dgm:prSet/>
      <dgm:spPr/>
      <dgm:t>
        <a:bodyPr/>
        <a:lstStyle/>
        <a:p>
          <a:endParaRPr lang="en-US"/>
        </a:p>
      </dgm:t>
    </dgm:pt>
    <dgm:pt modelId="{1D08DAED-7A84-440F-8126-2A8D63774CB1}" type="sibTrans" cxnId="{356B2F61-CB35-4CC6-9FA3-7D8B0E7DBB8A}">
      <dgm:prSet/>
      <dgm:spPr/>
      <dgm:t>
        <a:bodyPr/>
        <a:lstStyle/>
        <a:p>
          <a:endParaRPr lang="en-US"/>
        </a:p>
      </dgm:t>
    </dgm:pt>
    <dgm:pt modelId="{24BD3BA8-D79D-4155-9271-D0734BE68D2A}">
      <dgm:prSet/>
      <dgm:spPr/>
      <dgm:t>
        <a:bodyPr/>
        <a:lstStyle/>
        <a:p>
          <a:r>
            <a:rPr lang="en-US"/>
            <a:t>Cognitive Conflict</a:t>
          </a:r>
        </a:p>
      </dgm:t>
    </dgm:pt>
    <dgm:pt modelId="{13F39AB8-6DB3-474F-9096-803E278F5C72}" type="parTrans" cxnId="{EC01F8C9-EDA2-4BA4-AC6A-8F6D632F6623}">
      <dgm:prSet/>
      <dgm:spPr/>
      <dgm:t>
        <a:bodyPr/>
        <a:lstStyle/>
        <a:p>
          <a:endParaRPr lang="en-US"/>
        </a:p>
      </dgm:t>
    </dgm:pt>
    <dgm:pt modelId="{379C1FA5-417D-4E09-B9AC-2A9B81487DB1}" type="sibTrans" cxnId="{EC01F8C9-EDA2-4BA4-AC6A-8F6D632F6623}">
      <dgm:prSet/>
      <dgm:spPr/>
      <dgm:t>
        <a:bodyPr/>
        <a:lstStyle/>
        <a:p>
          <a:endParaRPr lang="en-US"/>
        </a:p>
      </dgm:t>
    </dgm:pt>
    <dgm:pt modelId="{B4140934-6683-4B90-8F5E-31D2F7039C1D}">
      <dgm:prSet/>
      <dgm:spPr/>
      <dgm:t>
        <a:bodyPr/>
        <a:lstStyle/>
        <a:p>
          <a:r>
            <a:rPr lang="en-US"/>
            <a:t>Affective Conflict</a:t>
          </a:r>
        </a:p>
      </dgm:t>
    </dgm:pt>
    <dgm:pt modelId="{52A32FFD-76FF-4A1E-BD5E-9920F59C56E5}" type="parTrans" cxnId="{E22B1D9D-96A7-4D3C-9341-C0A6A188EEE4}">
      <dgm:prSet/>
      <dgm:spPr/>
      <dgm:t>
        <a:bodyPr/>
        <a:lstStyle/>
        <a:p>
          <a:endParaRPr lang="en-US"/>
        </a:p>
      </dgm:t>
    </dgm:pt>
    <dgm:pt modelId="{CFE2EAEB-7D7E-4359-BB90-72EF6928F095}" type="sibTrans" cxnId="{E22B1D9D-96A7-4D3C-9341-C0A6A188EEE4}">
      <dgm:prSet/>
      <dgm:spPr/>
      <dgm:t>
        <a:bodyPr/>
        <a:lstStyle/>
        <a:p>
          <a:endParaRPr lang="en-US"/>
        </a:p>
      </dgm:t>
    </dgm:pt>
    <dgm:pt modelId="{B66F30AD-3700-42CB-B6ED-2BE850E5E771}">
      <dgm:prSet/>
      <dgm:spPr/>
      <dgm:t>
        <a:bodyPr/>
        <a:lstStyle/>
        <a:p>
          <a:r>
            <a:rPr lang="en-US"/>
            <a:t>Behavioral Conflict</a:t>
          </a:r>
        </a:p>
      </dgm:t>
    </dgm:pt>
    <dgm:pt modelId="{C706CFBB-8DFF-43F0-9E88-2E5B63457A4F}" type="parTrans" cxnId="{342E82EA-6AC4-446E-B17A-CB989B598F48}">
      <dgm:prSet/>
      <dgm:spPr/>
      <dgm:t>
        <a:bodyPr/>
        <a:lstStyle/>
        <a:p>
          <a:endParaRPr lang="en-US"/>
        </a:p>
      </dgm:t>
    </dgm:pt>
    <dgm:pt modelId="{C0A53B61-222B-469F-87BD-B05DE43B67B9}" type="sibTrans" cxnId="{342E82EA-6AC4-446E-B17A-CB989B598F48}">
      <dgm:prSet/>
      <dgm:spPr/>
      <dgm:t>
        <a:bodyPr/>
        <a:lstStyle/>
        <a:p>
          <a:endParaRPr lang="en-US"/>
        </a:p>
      </dgm:t>
    </dgm:pt>
    <dgm:pt modelId="{C6CBE871-6ED4-4C8F-BE56-437E5DF71708}" type="pres">
      <dgm:prSet presAssocID="{C72FE60F-B0A5-423E-876E-110E9881C3E8}" presName="root" presStyleCnt="0">
        <dgm:presLayoutVars>
          <dgm:dir/>
          <dgm:resizeHandles val="exact"/>
        </dgm:presLayoutVars>
      </dgm:prSet>
      <dgm:spPr/>
    </dgm:pt>
    <dgm:pt modelId="{7A56EA63-2B7C-43FA-B812-815A12F065CF}" type="pres">
      <dgm:prSet presAssocID="{736D0935-6A94-4BC3-BA36-0B22DA28F1F4}" presName="compNode" presStyleCnt="0"/>
      <dgm:spPr/>
    </dgm:pt>
    <dgm:pt modelId="{68A31119-54DA-482C-810E-754B6FA9476B}" type="pres">
      <dgm:prSet presAssocID="{736D0935-6A94-4BC3-BA36-0B22DA28F1F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7926FEDF-E4C6-428C-B35C-C4E38060691B}" type="pres">
      <dgm:prSet presAssocID="{736D0935-6A94-4BC3-BA36-0B22DA28F1F4}" presName="spaceRect" presStyleCnt="0"/>
      <dgm:spPr/>
    </dgm:pt>
    <dgm:pt modelId="{8BEB533D-13F0-437D-97BE-631AEC88435E}" type="pres">
      <dgm:prSet presAssocID="{736D0935-6A94-4BC3-BA36-0B22DA28F1F4}" presName="textRect" presStyleLbl="revTx" presStyleIdx="0" presStyleCnt="4">
        <dgm:presLayoutVars>
          <dgm:chMax val="1"/>
          <dgm:chPref val="1"/>
        </dgm:presLayoutVars>
      </dgm:prSet>
      <dgm:spPr/>
    </dgm:pt>
    <dgm:pt modelId="{F2FC38A0-EAE7-4FE8-899C-1270AD783F8A}" type="pres">
      <dgm:prSet presAssocID="{1D08DAED-7A84-440F-8126-2A8D63774CB1}" presName="sibTrans" presStyleCnt="0"/>
      <dgm:spPr/>
    </dgm:pt>
    <dgm:pt modelId="{E2105BC5-4945-4D03-AB78-A4F91B1AD910}" type="pres">
      <dgm:prSet presAssocID="{24BD3BA8-D79D-4155-9271-D0734BE68D2A}" presName="compNode" presStyleCnt="0"/>
      <dgm:spPr/>
    </dgm:pt>
    <dgm:pt modelId="{4290D3AD-1911-4385-ABCB-9E3E6DA0ECD6}" type="pres">
      <dgm:prSet presAssocID="{24BD3BA8-D79D-4155-9271-D0734BE68D2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61946ED9-FA6B-4742-96A8-047D3CD38BA5}" type="pres">
      <dgm:prSet presAssocID="{24BD3BA8-D79D-4155-9271-D0734BE68D2A}" presName="spaceRect" presStyleCnt="0"/>
      <dgm:spPr/>
    </dgm:pt>
    <dgm:pt modelId="{3F387609-79B8-4131-B7A9-DF358F390594}" type="pres">
      <dgm:prSet presAssocID="{24BD3BA8-D79D-4155-9271-D0734BE68D2A}" presName="textRect" presStyleLbl="revTx" presStyleIdx="1" presStyleCnt="4">
        <dgm:presLayoutVars>
          <dgm:chMax val="1"/>
          <dgm:chPref val="1"/>
        </dgm:presLayoutVars>
      </dgm:prSet>
      <dgm:spPr/>
    </dgm:pt>
    <dgm:pt modelId="{57AF48FD-D4A3-4088-B94A-FFDF8BB7A919}" type="pres">
      <dgm:prSet presAssocID="{379C1FA5-417D-4E09-B9AC-2A9B81487DB1}" presName="sibTrans" presStyleCnt="0"/>
      <dgm:spPr/>
    </dgm:pt>
    <dgm:pt modelId="{AF6A09A4-A7B0-48DF-80DA-58FF4E1885FE}" type="pres">
      <dgm:prSet presAssocID="{B4140934-6683-4B90-8F5E-31D2F7039C1D}" presName="compNode" presStyleCnt="0"/>
      <dgm:spPr/>
    </dgm:pt>
    <dgm:pt modelId="{1AA558C4-7927-482C-B033-4E8E29A5BD1E}" type="pres">
      <dgm:prSet presAssocID="{B4140934-6683-4B90-8F5E-31D2F7039C1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19BA01FF-0539-482A-BDB3-373D24BACE0C}" type="pres">
      <dgm:prSet presAssocID="{B4140934-6683-4B90-8F5E-31D2F7039C1D}" presName="spaceRect" presStyleCnt="0"/>
      <dgm:spPr/>
    </dgm:pt>
    <dgm:pt modelId="{C10527F2-67BC-454E-BEA9-DD02818D6D53}" type="pres">
      <dgm:prSet presAssocID="{B4140934-6683-4B90-8F5E-31D2F7039C1D}" presName="textRect" presStyleLbl="revTx" presStyleIdx="2" presStyleCnt="4">
        <dgm:presLayoutVars>
          <dgm:chMax val="1"/>
          <dgm:chPref val="1"/>
        </dgm:presLayoutVars>
      </dgm:prSet>
      <dgm:spPr/>
    </dgm:pt>
    <dgm:pt modelId="{293BD7A9-4C9E-4DB2-9B99-26F1DD81F490}" type="pres">
      <dgm:prSet presAssocID="{CFE2EAEB-7D7E-4359-BB90-72EF6928F095}" presName="sibTrans" presStyleCnt="0"/>
      <dgm:spPr/>
    </dgm:pt>
    <dgm:pt modelId="{CDDE9477-B817-4F5C-B14F-B93A7BF8388B}" type="pres">
      <dgm:prSet presAssocID="{B66F30AD-3700-42CB-B6ED-2BE850E5E771}" presName="compNode" presStyleCnt="0"/>
      <dgm:spPr/>
    </dgm:pt>
    <dgm:pt modelId="{DC8F81D1-35EF-45D0-A2F7-4D2B0FD6F993}" type="pres">
      <dgm:prSet presAssocID="{B66F30AD-3700-42CB-B6ED-2BE850E5E771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019A801F-4D19-458E-9DC4-82DAD2F4B0CA}" type="pres">
      <dgm:prSet presAssocID="{B66F30AD-3700-42CB-B6ED-2BE850E5E771}" presName="spaceRect" presStyleCnt="0"/>
      <dgm:spPr/>
    </dgm:pt>
    <dgm:pt modelId="{C7C032F9-455F-4275-9A63-09678795CC68}" type="pres">
      <dgm:prSet presAssocID="{B66F30AD-3700-42CB-B6ED-2BE850E5E771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356B2F61-CB35-4CC6-9FA3-7D8B0E7DBB8A}" srcId="{C72FE60F-B0A5-423E-876E-110E9881C3E8}" destId="{736D0935-6A94-4BC3-BA36-0B22DA28F1F4}" srcOrd="0" destOrd="0" parTransId="{79BF757A-DFB2-4C27-93E7-5A2CC97B4653}" sibTransId="{1D08DAED-7A84-440F-8126-2A8D63774CB1}"/>
    <dgm:cxn modelId="{FC37D375-CBA7-49EC-8253-0D5285E31D28}" type="presOf" srcId="{C72FE60F-B0A5-423E-876E-110E9881C3E8}" destId="{C6CBE871-6ED4-4C8F-BE56-437E5DF71708}" srcOrd="0" destOrd="0" presId="urn:microsoft.com/office/officeart/2018/2/layout/IconLabelList"/>
    <dgm:cxn modelId="{7629CB7F-C0AF-46C4-A9C0-D58AC5F401C0}" type="presOf" srcId="{24BD3BA8-D79D-4155-9271-D0734BE68D2A}" destId="{3F387609-79B8-4131-B7A9-DF358F390594}" srcOrd="0" destOrd="0" presId="urn:microsoft.com/office/officeart/2018/2/layout/IconLabelList"/>
    <dgm:cxn modelId="{E22B1D9D-96A7-4D3C-9341-C0A6A188EEE4}" srcId="{C72FE60F-B0A5-423E-876E-110E9881C3E8}" destId="{B4140934-6683-4B90-8F5E-31D2F7039C1D}" srcOrd="2" destOrd="0" parTransId="{52A32FFD-76FF-4A1E-BD5E-9920F59C56E5}" sibTransId="{CFE2EAEB-7D7E-4359-BB90-72EF6928F095}"/>
    <dgm:cxn modelId="{14123BAB-9A60-4814-831A-0C83EFC532A7}" type="presOf" srcId="{B4140934-6683-4B90-8F5E-31D2F7039C1D}" destId="{C10527F2-67BC-454E-BEA9-DD02818D6D53}" srcOrd="0" destOrd="0" presId="urn:microsoft.com/office/officeart/2018/2/layout/IconLabelList"/>
    <dgm:cxn modelId="{0370D8B4-2FD7-476D-91CC-B9B83D64E511}" type="presOf" srcId="{B66F30AD-3700-42CB-B6ED-2BE850E5E771}" destId="{C7C032F9-455F-4275-9A63-09678795CC68}" srcOrd="0" destOrd="0" presId="urn:microsoft.com/office/officeart/2018/2/layout/IconLabelList"/>
    <dgm:cxn modelId="{44AF38BF-9048-4FAD-8FE8-D315831A01F8}" type="presOf" srcId="{736D0935-6A94-4BC3-BA36-0B22DA28F1F4}" destId="{8BEB533D-13F0-437D-97BE-631AEC88435E}" srcOrd="0" destOrd="0" presId="urn:microsoft.com/office/officeart/2018/2/layout/IconLabelList"/>
    <dgm:cxn modelId="{EC01F8C9-EDA2-4BA4-AC6A-8F6D632F6623}" srcId="{C72FE60F-B0A5-423E-876E-110E9881C3E8}" destId="{24BD3BA8-D79D-4155-9271-D0734BE68D2A}" srcOrd="1" destOrd="0" parTransId="{13F39AB8-6DB3-474F-9096-803E278F5C72}" sibTransId="{379C1FA5-417D-4E09-B9AC-2A9B81487DB1}"/>
    <dgm:cxn modelId="{342E82EA-6AC4-446E-B17A-CB989B598F48}" srcId="{C72FE60F-B0A5-423E-876E-110E9881C3E8}" destId="{B66F30AD-3700-42CB-B6ED-2BE850E5E771}" srcOrd="3" destOrd="0" parTransId="{C706CFBB-8DFF-43F0-9E88-2E5B63457A4F}" sibTransId="{C0A53B61-222B-469F-87BD-B05DE43B67B9}"/>
    <dgm:cxn modelId="{383A3BA8-A118-4D5F-817A-49BBCDA4EF98}" type="presParOf" srcId="{C6CBE871-6ED4-4C8F-BE56-437E5DF71708}" destId="{7A56EA63-2B7C-43FA-B812-815A12F065CF}" srcOrd="0" destOrd="0" presId="urn:microsoft.com/office/officeart/2018/2/layout/IconLabelList"/>
    <dgm:cxn modelId="{A37068C0-8ABA-4AF0-8361-C5E10A63E309}" type="presParOf" srcId="{7A56EA63-2B7C-43FA-B812-815A12F065CF}" destId="{68A31119-54DA-482C-810E-754B6FA9476B}" srcOrd="0" destOrd="0" presId="urn:microsoft.com/office/officeart/2018/2/layout/IconLabelList"/>
    <dgm:cxn modelId="{3DF9B5FA-EC2E-4A31-AD1F-210B86831C39}" type="presParOf" srcId="{7A56EA63-2B7C-43FA-B812-815A12F065CF}" destId="{7926FEDF-E4C6-428C-B35C-C4E38060691B}" srcOrd="1" destOrd="0" presId="urn:microsoft.com/office/officeart/2018/2/layout/IconLabelList"/>
    <dgm:cxn modelId="{464801AC-C6F9-451E-BC16-E89C3188F87B}" type="presParOf" srcId="{7A56EA63-2B7C-43FA-B812-815A12F065CF}" destId="{8BEB533D-13F0-437D-97BE-631AEC88435E}" srcOrd="2" destOrd="0" presId="urn:microsoft.com/office/officeart/2018/2/layout/IconLabelList"/>
    <dgm:cxn modelId="{C98BCCA9-5203-447D-BF8A-46DA71D8EED2}" type="presParOf" srcId="{C6CBE871-6ED4-4C8F-BE56-437E5DF71708}" destId="{F2FC38A0-EAE7-4FE8-899C-1270AD783F8A}" srcOrd="1" destOrd="0" presId="urn:microsoft.com/office/officeart/2018/2/layout/IconLabelList"/>
    <dgm:cxn modelId="{2222D3F4-BD96-4915-8ADA-9EB87736D7DF}" type="presParOf" srcId="{C6CBE871-6ED4-4C8F-BE56-437E5DF71708}" destId="{E2105BC5-4945-4D03-AB78-A4F91B1AD910}" srcOrd="2" destOrd="0" presId="urn:microsoft.com/office/officeart/2018/2/layout/IconLabelList"/>
    <dgm:cxn modelId="{56A3DAE3-ABB6-402E-B40D-6BDA3D8E21A4}" type="presParOf" srcId="{E2105BC5-4945-4D03-AB78-A4F91B1AD910}" destId="{4290D3AD-1911-4385-ABCB-9E3E6DA0ECD6}" srcOrd="0" destOrd="0" presId="urn:microsoft.com/office/officeart/2018/2/layout/IconLabelList"/>
    <dgm:cxn modelId="{3E48C9B5-827D-46A0-B383-BE4C28C86FEB}" type="presParOf" srcId="{E2105BC5-4945-4D03-AB78-A4F91B1AD910}" destId="{61946ED9-FA6B-4742-96A8-047D3CD38BA5}" srcOrd="1" destOrd="0" presId="urn:microsoft.com/office/officeart/2018/2/layout/IconLabelList"/>
    <dgm:cxn modelId="{32C2F96A-0F74-4CA8-88E3-E8B418D82C18}" type="presParOf" srcId="{E2105BC5-4945-4D03-AB78-A4F91B1AD910}" destId="{3F387609-79B8-4131-B7A9-DF358F390594}" srcOrd="2" destOrd="0" presId="urn:microsoft.com/office/officeart/2018/2/layout/IconLabelList"/>
    <dgm:cxn modelId="{F36101E0-9F37-4DB5-8173-49C3EC21E58A}" type="presParOf" srcId="{C6CBE871-6ED4-4C8F-BE56-437E5DF71708}" destId="{57AF48FD-D4A3-4088-B94A-FFDF8BB7A919}" srcOrd="3" destOrd="0" presId="urn:microsoft.com/office/officeart/2018/2/layout/IconLabelList"/>
    <dgm:cxn modelId="{93770FB7-D9E9-43D9-A4BF-338D80CFE452}" type="presParOf" srcId="{C6CBE871-6ED4-4C8F-BE56-437E5DF71708}" destId="{AF6A09A4-A7B0-48DF-80DA-58FF4E1885FE}" srcOrd="4" destOrd="0" presId="urn:microsoft.com/office/officeart/2018/2/layout/IconLabelList"/>
    <dgm:cxn modelId="{8524614F-D384-40D8-B52C-C0ED9F99B938}" type="presParOf" srcId="{AF6A09A4-A7B0-48DF-80DA-58FF4E1885FE}" destId="{1AA558C4-7927-482C-B033-4E8E29A5BD1E}" srcOrd="0" destOrd="0" presId="urn:microsoft.com/office/officeart/2018/2/layout/IconLabelList"/>
    <dgm:cxn modelId="{F6315DE2-4DB2-4EA4-A2A5-D5BAE680D9CA}" type="presParOf" srcId="{AF6A09A4-A7B0-48DF-80DA-58FF4E1885FE}" destId="{19BA01FF-0539-482A-BDB3-373D24BACE0C}" srcOrd="1" destOrd="0" presId="urn:microsoft.com/office/officeart/2018/2/layout/IconLabelList"/>
    <dgm:cxn modelId="{8E79290C-1AAF-4123-A441-AD7BD4B62E98}" type="presParOf" srcId="{AF6A09A4-A7B0-48DF-80DA-58FF4E1885FE}" destId="{C10527F2-67BC-454E-BEA9-DD02818D6D53}" srcOrd="2" destOrd="0" presId="urn:microsoft.com/office/officeart/2018/2/layout/IconLabelList"/>
    <dgm:cxn modelId="{342BE2B9-B825-4440-B2B6-5A5B50B33D06}" type="presParOf" srcId="{C6CBE871-6ED4-4C8F-BE56-437E5DF71708}" destId="{293BD7A9-4C9E-4DB2-9B99-26F1DD81F490}" srcOrd="5" destOrd="0" presId="urn:microsoft.com/office/officeart/2018/2/layout/IconLabelList"/>
    <dgm:cxn modelId="{1E506086-7436-4B1E-B4D4-8E5701568456}" type="presParOf" srcId="{C6CBE871-6ED4-4C8F-BE56-437E5DF71708}" destId="{CDDE9477-B817-4F5C-B14F-B93A7BF8388B}" srcOrd="6" destOrd="0" presId="urn:microsoft.com/office/officeart/2018/2/layout/IconLabelList"/>
    <dgm:cxn modelId="{B94644D2-84B5-45D4-92DB-11F125140353}" type="presParOf" srcId="{CDDE9477-B817-4F5C-B14F-B93A7BF8388B}" destId="{DC8F81D1-35EF-45D0-A2F7-4D2B0FD6F993}" srcOrd="0" destOrd="0" presId="urn:microsoft.com/office/officeart/2018/2/layout/IconLabelList"/>
    <dgm:cxn modelId="{97C9A526-3760-4D14-A470-4F65464F24CE}" type="presParOf" srcId="{CDDE9477-B817-4F5C-B14F-B93A7BF8388B}" destId="{019A801F-4D19-458E-9DC4-82DAD2F4B0CA}" srcOrd="1" destOrd="0" presId="urn:microsoft.com/office/officeart/2018/2/layout/IconLabelList"/>
    <dgm:cxn modelId="{7CF18E88-9C4E-4534-945B-138384F1DD05}" type="presParOf" srcId="{CDDE9477-B817-4F5C-B14F-B93A7BF8388B}" destId="{C7C032F9-455F-4275-9A63-09678795CC6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E20C50A-5672-494C-B149-46B10276AD1A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97EC2914-7F22-42AA-89F6-92A7D6D33943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Organizational Dynamics</a:t>
          </a:r>
        </a:p>
      </dgm:t>
    </dgm:pt>
    <dgm:pt modelId="{3141973B-2368-4C6F-B1A1-99294EF7B98B}" type="parTrans" cxnId="{F0AA4365-EAF2-4751-A6D6-C031795620F3}">
      <dgm:prSet/>
      <dgm:spPr/>
      <dgm:t>
        <a:bodyPr/>
        <a:lstStyle/>
        <a:p>
          <a:endParaRPr lang="en-US"/>
        </a:p>
      </dgm:t>
    </dgm:pt>
    <dgm:pt modelId="{F6AA66C2-5668-49E4-BFAB-1098964AE808}" type="sibTrans" cxnId="{F0AA4365-EAF2-4751-A6D6-C031795620F3}">
      <dgm:prSet/>
      <dgm:spPr/>
      <dgm:t>
        <a:bodyPr/>
        <a:lstStyle/>
        <a:p>
          <a:endParaRPr lang="en-US"/>
        </a:p>
      </dgm:t>
    </dgm:pt>
    <dgm:pt modelId="{A2E4EEF0-B4A9-440E-B9D4-D2BAFF9B6F8F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Culture and Traditions</a:t>
          </a:r>
        </a:p>
      </dgm:t>
    </dgm:pt>
    <dgm:pt modelId="{A81DE21A-2AB8-4B52-B4B9-2050CA33DD0E}" type="parTrans" cxnId="{03954A43-69C5-4C1D-8932-17318D656109}">
      <dgm:prSet/>
      <dgm:spPr/>
      <dgm:t>
        <a:bodyPr/>
        <a:lstStyle/>
        <a:p>
          <a:endParaRPr lang="en-US"/>
        </a:p>
      </dgm:t>
    </dgm:pt>
    <dgm:pt modelId="{E4053BEE-C226-4BAE-8A5A-93C268A498D0}" type="sibTrans" cxnId="{03954A43-69C5-4C1D-8932-17318D656109}">
      <dgm:prSet/>
      <dgm:spPr/>
      <dgm:t>
        <a:bodyPr/>
        <a:lstStyle/>
        <a:p>
          <a:endParaRPr lang="en-US"/>
        </a:p>
      </dgm:t>
    </dgm:pt>
    <dgm:pt modelId="{30D5B32F-7991-4979-8996-0095C26628BE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Policies and Procedures</a:t>
          </a:r>
        </a:p>
      </dgm:t>
    </dgm:pt>
    <dgm:pt modelId="{987ADACD-988C-4244-B20A-7C2F5B2B7DF3}" type="parTrans" cxnId="{774B1ACE-F338-4155-ADCF-3FB2FBDC6996}">
      <dgm:prSet/>
      <dgm:spPr/>
      <dgm:t>
        <a:bodyPr/>
        <a:lstStyle/>
        <a:p>
          <a:endParaRPr lang="en-US"/>
        </a:p>
      </dgm:t>
    </dgm:pt>
    <dgm:pt modelId="{D33519FA-1079-410F-8507-0EB25ED0DF64}" type="sibTrans" cxnId="{774B1ACE-F338-4155-ADCF-3FB2FBDC6996}">
      <dgm:prSet/>
      <dgm:spPr/>
      <dgm:t>
        <a:bodyPr/>
        <a:lstStyle/>
        <a:p>
          <a:endParaRPr lang="en-US"/>
        </a:p>
      </dgm:t>
    </dgm:pt>
    <dgm:pt modelId="{0B3ED7B6-5DF0-43B4-96EE-38776CFC8AD3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Institutional Structure and History</a:t>
          </a:r>
        </a:p>
      </dgm:t>
    </dgm:pt>
    <dgm:pt modelId="{F729D1CE-5097-4E22-A443-88E169F90946}" type="parTrans" cxnId="{9D18F02D-E77E-4A95-8076-1F53D38A3B09}">
      <dgm:prSet/>
      <dgm:spPr/>
      <dgm:t>
        <a:bodyPr/>
        <a:lstStyle/>
        <a:p>
          <a:endParaRPr lang="en-US"/>
        </a:p>
      </dgm:t>
    </dgm:pt>
    <dgm:pt modelId="{EE9E2BFE-EFBD-40D2-98E2-3D597DA6B64A}" type="sibTrans" cxnId="{9D18F02D-E77E-4A95-8076-1F53D38A3B09}">
      <dgm:prSet/>
      <dgm:spPr/>
      <dgm:t>
        <a:bodyPr/>
        <a:lstStyle/>
        <a:p>
          <a:endParaRPr lang="en-US"/>
        </a:p>
      </dgm:t>
    </dgm:pt>
    <dgm:pt modelId="{85CB8FE9-9C1D-4DFE-92AA-66119F4E47B8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Individual Responses to Conflict</a:t>
          </a:r>
        </a:p>
      </dgm:t>
    </dgm:pt>
    <dgm:pt modelId="{5A587DDA-EF12-4993-80DF-F87B17A979B4}" type="parTrans" cxnId="{FD137DC5-28EC-458E-9655-5172F9909883}">
      <dgm:prSet/>
      <dgm:spPr/>
      <dgm:t>
        <a:bodyPr/>
        <a:lstStyle/>
        <a:p>
          <a:endParaRPr lang="en-US"/>
        </a:p>
      </dgm:t>
    </dgm:pt>
    <dgm:pt modelId="{F5872D56-DE03-402C-AF29-D65EBCC5C96C}" type="sibTrans" cxnId="{FD137DC5-28EC-458E-9655-5172F9909883}">
      <dgm:prSet/>
      <dgm:spPr/>
      <dgm:t>
        <a:bodyPr/>
        <a:lstStyle/>
        <a:p>
          <a:endParaRPr lang="en-US"/>
        </a:p>
      </dgm:t>
    </dgm:pt>
    <dgm:pt modelId="{6DA5C665-D30E-4C27-9126-606173CA124C}" type="pres">
      <dgm:prSet presAssocID="{0E20C50A-5672-494C-B149-46B10276AD1A}" presName="vert0" presStyleCnt="0">
        <dgm:presLayoutVars>
          <dgm:dir/>
          <dgm:animOne val="branch"/>
          <dgm:animLvl val="lvl"/>
        </dgm:presLayoutVars>
      </dgm:prSet>
      <dgm:spPr/>
    </dgm:pt>
    <dgm:pt modelId="{E800C413-AFB6-475E-93E2-4DCFE5C594BF}" type="pres">
      <dgm:prSet presAssocID="{97EC2914-7F22-42AA-89F6-92A7D6D33943}" presName="thickLine" presStyleLbl="alignNode1" presStyleIdx="0" presStyleCnt="5"/>
      <dgm:spPr/>
    </dgm:pt>
    <dgm:pt modelId="{809E5FFB-DBC6-4CAF-A0F5-4B9A341F9272}" type="pres">
      <dgm:prSet presAssocID="{97EC2914-7F22-42AA-89F6-92A7D6D33943}" presName="horz1" presStyleCnt="0"/>
      <dgm:spPr/>
    </dgm:pt>
    <dgm:pt modelId="{7AFE1422-D2E9-41FE-B296-A56F500F5A9A}" type="pres">
      <dgm:prSet presAssocID="{97EC2914-7F22-42AA-89F6-92A7D6D33943}" presName="tx1" presStyleLbl="revTx" presStyleIdx="0" presStyleCnt="5"/>
      <dgm:spPr/>
    </dgm:pt>
    <dgm:pt modelId="{21BDD2EA-F97B-4BD4-B523-3F5B107C4D4E}" type="pres">
      <dgm:prSet presAssocID="{97EC2914-7F22-42AA-89F6-92A7D6D33943}" presName="vert1" presStyleCnt="0"/>
      <dgm:spPr/>
    </dgm:pt>
    <dgm:pt modelId="{D596230E-0463-4B11-9B40-842EE03E6085}" type="pres">
      <dgm:prSet presAssocID="{A2E4EEF0-B4A9-440E-B9D4-D2BAFF9B6F8F}" presName="thickLine" presStyleLbl="alignNode1" presStyleIdx="1" presStyleCnt="5"/>
      <dgm:spPr/>
    </dgm:pt>
    <dgm:pt modelId="{85753FD7-B45B-4C8C-B116-62FC36C527C2}" type="pres">
      <dgm:prSet presAssocID="{A2E4EEF0-B4A9-440E-B9D4-D2BAFF9B6F8F}" presName="horz1" presStyleCnt="0"/>
      <dgm:spPr/>
    </dgm:pt>
    <dgm:pt modelId="{6F758196-0107-49FE-8DA8-A37EA7A1400B}" type="pres">
      <dgm:prSet presAssocID="{A2E4EEF0-B4A9-440E-B9D4-D2BAFF9B6F8F}" presName="tx1" presStyleLbl="revTx" presStyleIdx="1" presStyleCnt="5"/>
      <dgm:spPr/>
    </dgm:pt>
    <dgm:pt modelId="{65782A4F-D00A-4928-B2BC-B117E9EFF33B}" type="pres">
      <dgm:prSet presAssocID="{A2E4EEF0-B4A9-440E-B9D4-D2BAFF9B6F8F}" presName="vert1" presStyleCnt="0"/>
      <dgm:spPr/>
    </dgm:pt>
    <dgm:pt modelId="{FEF8540C-6498-445D-B11B-853AD325F518}" type="pres">
      <dgm:prSet presAssocID="{30D5B32F-7991-4979-8996-0095C26628BE}" presName="thickLine" presStyleLbl="alignNode1" presStyleIdx="2" presStyleCnt="5"/>
      <dgm:spPr/>
    </dgm:pt>
    <dgm:pt modelId="{ED45F7E5-FCE2-4170-A7FE-AD0B76DC8D75}" type="pres">
      <dgm:prSet presAssocID="{30D5B32F-7991-4979-8996-0095C26628BE}" presName="horz1" presStyleCnt="0"/>
      <dgm:spPr/>
    </dgm:pt>
    <dgm:pt modelId="{51D573DF-C9B6-4DBA-8D7B-D961D1A49CD4}" type="pres">
      <dgm:prSet presAssocID="{30D5B32F-7991-4979-8996-0095C26628BE}" presName="tx1" presStyleLbl="revTx" presStyleIdx="2" presStyleCnt="5"/>
      <dgm:spPr/>
    </dgm:pt>
    <dgm:pt modelId="{8A9E622C-5EEE-4689-88AF-BF9D1BC9C079}" type="pres">
      <dgm:prSet presAssocID="{30D5B32F-7991-4979-8996-0095C26628BE}" presName="vert1" presStyleCnt="0"/>
      <dgm:spPr/>
    </dgm:pt>
    <dgm:pt modelId="{9F2C6468-6108-4FF2-835D-C1C8EC7CC003}" type="pres">
      <dgm:prSet presAssocID="{0B3ED7B6-5DF0-43B4-96EE-38776CFC8AD3}" presName="thickLine" presStyleLbl="alignNode1" presStyleIdx="3" presStyleCnt="5"/>
      <dgm:spPr/>
    </dgm:pt>
    <dgm:pt modelId="{1D6EFCF9-7BA0-46AE-9376-B4C798E7E0D1}" type="pres">
      <dgm:prSet presAssocID="{0B3ED7B6-5DF0-43B4-96EE-38776CFC8AD3}" presName="horz1" presStyleCnt="0"/>
      <dgm:spPr/>
    </dgm:pt>
    <dgm:pt modelId="{82522669-3634-48EE-AEFA-2AFFDEF7C863}" type="pres">
      <dgm:prSet presAssocID="{0B3ED7B6-5DF0-43B4-96EE-38776CFC8AD3}" presName="tx1" presStyleLbl="revTx" presStyleIdx="3" presStyleCnt="5"/>
      <dgm:spPr/>
    </dgm:pt>
    <dgm:pt modelId="{2FA1049D-970E-4883-BAF1-DE41BF503BE4}" type="pres">
      <dgm:prSet presAssocID="{0B3ED7B6-5DF0-43B4-96EE-38776CFC8AD3}" presName="vert1" presStyleCnt="0"/>
      <dgm:spPr/>
    </dgm:pt>
    <dgm:pt modelId="{542EF175-FA19-4C82-927D-9EAF23BE1D05}" type="pres">
      <dgm:prSet presAssocID="{85CB8FE9-9C1D-4DFE-92AA-66119F4E47B8}" presName="thickLine" presStyleLbl="alignNode1" presStyleIdx="4" presStyleCnt="5"/>
      <dgm:spPr/>
    </dgm:pt>
    <dgm:pt modelId="{3D042D82-561A-4203-B7D5-ED89FD09506E}" type="pres">
      <dgm:prSet presAssocID="{85CB8FE9-9C1D-4DFE-92AA-66119F4E47B8}" presName="horz1" presStyleCnt="0"/>
      <dgm:spPr/>
    </dgm:pt>
    <dgm:pt modelId="{B77EA052-804F-4499-82AE-992D041AF2CD}" type="pres">
      <dgm:prSet presAssocID="{85CB8FE9-9C1D-4DFE-92AA-66119F4E47B8}" presName="tx1" presStyleLbl="revTx" presStyleIdx="4" presStyleCnt="5"/>
      <dgm:spPr/>
    </dgm:pt>
    <dgm:pt modelId="{A32E4824-838A-4687-90F3-AF021130F607}" type="pres">
      <dgm:prSet presAssocID="{85CB8FE9-9C1D-4DFE-92AA-66119F4E47B8}" presName="vert1" presStyleCnt="0"/>
      <dgm:spPr/>
    </dgm:pt>
  </dgm:ptLst>
  <dgm:cxnLst>
    <dgm:cxn modelId="{F09E8D02-B548-470D-8619-578C2C9D1747}" type="presOf" srcId="{85CB8FE9-9C1D-4DFE-92AA-66119F4E47B8}" destId="{B77EA052-804F-4499-82AE-992D041AF2CD}" srcOrd="0" destOrd="0" presId="urn:microsoft.com/office/officeart/2008/layout/LinedList"/>
    <dgm:cxn modelId="{1F531A17-D0B3-4A95-B959-7DBC68A74C4B}" type="presOf" srcId="{0B3ED7B6-5DF0-43B4-96EE-38776CFC8AD3}" destId="{82522669-3634-48EE-AEFA-2AFFDEF7C863}" srcOrd="0" destOrd="0" presId="urn:microsoft.com/office/officeart/2008/layout/LinedList"/>
    <dgm:cxn modelId="{9D18F02D-E77E-4A95-8076-1F53D38A3B09}" srcId="{0E20C50A-5672-494C-B149-46B10276AD1A}" destId="{0B3ED7B6-5DF0-43B4-96EE-38776CFC8AD3}" srcOrd="3" destOrd="0" parTransId="{F729D1CE-5097-4E22-A443-88E169F90946}" sibTransId="{EE9E2BFE-EFBD-40D2-98E2-3D597DA6B64A}"/>
    <dgm:cxn modelId="{03954A43-69C5-4C1D-8932-17318D656109}" srcId="{0E20C50A-5672-494C-B149-46B10276AD1A}" destId="{A2E4EEF0-B4A9-440E-B9D4-D2BAFF9B6F8F}" srcOrd="1" destOrd="0" parTransId="{A81DE21A-2AB8-4B52-B4B9-2050CA33DD0E}" sibTransId="{E4053BEE-C226-4BAE-8A5A-93C268A498D0}"/>
    <dgm:cxn modelId="{F0AA4365-EAF2-4751-A6D6-C031795620F3}" srcId="{0E20C50A-5672-494C-B149-46B10276AD1A}" destId="{97EC2914-7F22-42AA-89F6-92A7D6D33943}" srcOrd="0" destOrd="0" parTransId="{3141973B-2368-4C6F-B1A1-99294EF7B98B}" sibTransId="{F6AA66C2-5668-49E4-BFAB-1098964AE808}"/>
    <dgm:cxn modelId="{DBD5EC49-8F7D-4CAC-BBA8-557F262EF1AE}" type="presOf" srcId="{30D5B32F-7991-4979-8996-0095C26628BE}" destId="{51D573DF-C9B6-4DBA-8D7B-D961D1A49CD4}" srcOrd="0" destOrd="0" presId="urn:microsoft.com/office/officeart/2008/layout/LinedList"/>
    <dgm:cxn modelId="{6AFA4979-B206-4077-9EFA-CEDFD47E627E}" type="presOf" srcId="{A2E4EEF0-B4A9-440E-B9D4-D2BAFF9B6F8F}" destId="{6F758196-0107-49FE-8DA8-A37EA7A1400B}" srcOrd="0" destOrd="0" presId="urn:microsoft.com/office/officeart/2008/layout/LinedList"/>
    <dgm:cxn modelId="{B9003BA7-1EC6-4489-B0D3-5B0E386A13F2}" type="presOf" srcId="{0E20C50A-5672-494C-B149-46B10276AD1A}" destId="{6DA5C665-D30E-4C27-9126-606173CA124C}" srcOrd="0" destOrd="0" presId="urn:microsoft.com/office/officeart/2008/layout/LinedList"/>
    <dgm:cxn modelId="{FD137DC5-28EC-458E-9655-5172F9909883}" srcId="{0E20C50A-5672-494C-B149-46B10276AD1A}" destId="{85CB8FE9-9C1D-4DFE-92AA-66119F4E47B8}" srcOrd="4" destOrd="0" parTransId="{5A587DDA-EF12-4993-80DF-F87B17A979B4}" sibTransId="{F5872D56-DE03-402C-AF29-D65EBCC5C96C}"/>
    <dgm:cxn modelId="{774B1ACE-F338-4155-ADCF-3FB2FBDC6996}" srcId="{0E20C50A-5672-494C-B149-46B10276AD1A}" destId="{30D5B32F-7991-4979-8996-0095C26628BE}" srcOrd="2" destOrd="0" parTransId="{987ADACD-988C-4244-B20A-7C2F5B2B7DF3}" sibTransId="{D33519FA-1079-410F-8507-0EB25ED0DF64}"/>
    <dgm:cxn modelId="{77164CE7-AAD4-457B-A18D-F35DCBBD06DE}" type="presOf" srcId="{97EC2914-7F22-42AA-89F6-92A7D6D33943}" destId="{7AFE1422-D2E9-41FE-B296-A56F500F5A9A}" srcOrd="0" destOrd="0" presId="urn:microsoft.com/office/officeart/2008/layout/LinedList"/>
    <dgm:cxn modelId="{E445DBFE-68BC-4510-A8CA-32606FB42B5A}" type="presParOf" srcId="{6DA5C665-D30E-4C27-9126-606173CA124C}" destId="{E800C413-AFB6-475E-93E2-4DCFE5C594BF}" srcOrd="0" destOrd="0" presId="urn:microsoft.com/office/officeart/2008/layout/LinedList"/>
    <dgm:cxn modelId="{21EAAC5E-B914-46A0-A4B0-656B177AE16A}" type="presParOf" srcId="{6DA5C665-D30E-4C27-9126-606173CA124C}" destId="{809E5FFB-DBC6-4CAF-A0F5-4B9A341F9272}" srcOrd="1" destOrd="0" presId="urn:microsoft.com/office/officeart/2008/layout/LinedList"/>
    <dgm:cxn modelId="{68061176-4673-4EC6-B4D9-AE8D77684B30}" type="presParOf" srcId="{809E5FFB-DBC6-4CAF-A0F5-4B9A341F9272}" destId="{7AFE1422-D2E9-41FE-B296-A56F500F5A9A}" srcOrd="0" destOrd="0" presId="urn:microsoft.com/office/officeart/2008/layout/LinedList"/>
    <dgm:cxn modelId="{AD1A318E-A813-4486-9654-5D83CCAE7896}" type="presParOf" srcId="{809E5FFB-DBC6-4CAF-A0F5-4B9A341F9272}" destId="{21BDD2EA-F97B-4BD4-B523-3F5B107C4D4E}" srcOrd="1" destOrd="0" presId="urn:microsoft.com/office/officeart/2008/layout/LinedList"/>
    <dgm:cxn modelId="{4EFA4FA1-102F-4F57-BE07-E5F7E0EF0E20}" type="presParOf" srcId="{6DA5C665-D30E-4C27-9126-606173CA124C}" destId="{D596230E-0463-4B11-9B40-842EE03E6085}" srcOrd="2" destOrd="0" presId="urn:microsoft.com/office/officeart/2008/layout/LinedList"/>
    <dgm:cxn modelId="{1CA21F80-0FC4-4506-B277-5CA09D3272F0}" type="presParOf" srcId="{6DA5C665-D30E-4C27-9126-606173CA124C}" destId="{85753FD7-B45B-4C8C-B116-62FC36C527C2}" srcOrd="3" destOrd="0" presId="urn:microsoft.com/office/officeart/2008/layout/LinedList"/>
    <dgm:cxn modelId="{EC3A958E-06D9-43BC-8716-831AE3EA192A}" type="presParOf" srcId="{85753FD7-B45B-4C8C-B116-62FC36C527C2}" destId="{6F758196-0107-49FE-8DA8-A37EA7A1400B}" srcOrd="0" destOrd="0" presId="urn:microsoft.com/office/officeart/2008/layout/LinedList"/>
    <dgm:cxn modelId="{B8C726A6-5AF5-4173-9731-286361D23936}" type="presParOf" srcId="{85753FD7-B45B-4C8C-B116-62FC36C527C2}" destId="{65782A4F-D00A-4928-B2BC-B117E9EFF33B}" srcOrd="1" destOrd="0" presId="urn:microsoft.com/office/officeart/2008/layout/LinedList"/>
    <dgm:cxn modelId="{AEBACE59-2120-4682-B3D4-7EACA210FC0C}" type="presParOf" srcId="{6DA5C665-D30E-4C27-9126-606173CA124C}" destId="{FEF8540C-6498-445D-B11B-853AD325F518}" srcOrd="4" destOrd="0" presId="urn:microsoft.com/office/officeart/2008/layout/LinedList"/>
    <dgm:cxn modelId="{3E7CAB5D-D4F1-492A-8C97-045ED2217715}" type="presParOf" srcId="{6DA5C665-D30E-4C27-9126-606173CA124C}" destId="{ED45F7E5-FCE2-4170-A7FE-AD0B76DC8D75}" srcOrd="5" destOrd="0" presId="urn:microsoft.com/office/officeart/2008/layout/LinedList"/>
    <dgm:cxn modelId="{549A8F6C-ABFF-4481-BBA3-A2210557060A}" type="presParOf" srcId="{ED45F7E5-FCE2-4170-A7FE-AD0B76DC8D75}" destId="{51D573DF-C9B6-4DBA-8D7B-D961D1A49CD4}" srcOrd="0" destOrd="0" presId="urn:microsoft.com/office/officeart/2008/layout/LinedList"/>
    <dgm:cxn modelId="{6714A958-3C6E-4461-B871-37EEAB5DD797}" type="presParOf" srcId="{ED45F7E5-FCE2-4170-A7FE-AD0B76DC8D75}" destId="{8A9E622C-5EEE-4689-88AF-BF9D1BC9C079}" srcOrd="1" destOrd="0" presId="urn:microsoft.com/office/officeart/2008/layout/LinedList"/>
    <dgm:cxn modelId="{DB7B6943-D407-4650-AF09-67DA1182AA78}" type="presParOf" srcId="{6DA5C665-D30E-4C27-9126-606173CA124C}" destId="{9F2C6468-6108-4FF2-835D-C1C8EC7CC003}" srcOrd="6" destOrd="0" presId="urn:microsoft.com/office/officeart/2008/layout/LinedList"/>
    <dgm:cxn modelId="{510DB712-3162-4200-9A35-BBB4476BC334}" type="presParOf" srcId="{6DA5C665-D30E-4C27-9126-606173CA124C}" destId="{1D6EFCF9-7BA0-46AE-9376-B4C798E7E0D1}" srcOrd="7" destOrd="0" presId="urn:microsoft.com/office/officeart/2008/layout/LinedList"/>
    <dgm:cxn modelId="{EA8D5BCA-ABD5-4EF4-8369-56DA4104D7E5}" type="presParOf" srcId="{1D6EFCF9-7BA0-46AE-9376-B4C798E7E0D1}" destId="{82522669-3634-48EE-AEFA-2AFFDEF7C863}" srcOrd="0" destOrd="0" presId="urn:microsoft.com/office/officeart/2008/layout/LinedList"/>
    <dgm:cxn modelId="{0EFFD822-E72B-4E54-AD64-AB4BE186B0F9}" type="presParOf" srcId="{1D6EFCF9-7BA0-46AE-9376-B4C798E7E0D1}" destId="{2FA1049D-970E-4883-BAF1-DE41BF503BE4}" srcOrd="1" destOrd="0" presId="urn:microsoft.com/office/officeart/2008/layout/LinedList"/>
    <dgm:cxn modelId="{C6FC8193-6FD6-4B86-9D36-B91E040147BF}" type="presParOf" srcId="{6DA5C665-D30E-4C27-9126-606173CA124C}" destId="{542EF175-FA19-4C82-927D-9EAF23BE1D05}" srcOrd="8" destOrd="0" presId="urn:microsoft.com/office/officeart/2008/layout/LinedList"/>
    <dgm:cxn modelId="{59C2CAD4-49CA-4186-B9FE-B39F1608A4FD}" type="presParOf" srcId="{6DA5C665-D30E-4C27-9126-606173CA124C}" destId="{3D042D82-561A-4203-B7D5-ED89FD09506E}" srcOrd="9" destOrd="0" presId="urn:microsoft.com/office/officeart/2008/layout/LinedList"/>
    <dgm:cxn modelId="{FF8BBF07-3CF6-4020-8D13-57F2D56B7793}" type="presParOf" srcId="{3D042D82-561A-4203-B7D5-ED89FD09506E}" destId="{B77EA052-804F-4499-82AE-992D041AF2CD}" srcOrd="0" destOrd="0" presId="urn:microsoft.com/office/officeart/2008/layout/LinedList"/>
    <dgm:cxn modelId="{67BFCCAB-AAE3-4E8C-A729-A7907FDFFE0E}" type="presParOf" srcId="{3D042D82-561A-4203-B7D5-ED89FD09506E}" destId="{A32E4824-838A-4687-90F3-AF021130F60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7544CC-D95D-4196-9BD4-E30E87E648BB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842C002-7B98-4F04-89FD-FE951C87602D}">
      <dgm:prSet/>
      <dgm:spPr/>
      <dgm:t>
        <a:bodyPr/>
        <a:lstStyle/>
        <a:p>
          <a:r>
            <a:rPr lang="en-US"/>
            <a:t>People want the same thing, but must settle for different things</a:t>
          </a:r>
        </a:p>
      </dgm:t>
    </dgm:pt>
    <dgm:pt modelId="{2991170E-D178-453C-985A-A6DE2286A277}" type="parTrans" cxnId="{0A3A8ED9-1D98-4356-87F8-00895BCBA663}">
      <dgm:prSet/>
      <dgm:spPr/>
      <dgm:t>
        <a:bodyPr/>
        <a:lstStyle/>
        <a:p>
          <a:endParaRPr lang="en-US"/>
        </a:p>
      </dgm:t>
    </dgm:pt>
    <dgm:pt modelId="{E5D2A89F-7521-48F6-996C-BBCF4AD29176}" type="sibTrans" cxnId="{0A3A8ED9-1D98-4356-87F8-00895BCBA663}">
      <dgm:prSet/>
      <dgm:spPr/>
      <dgm:t>
        <a:bodyPr/>
        <a:lstStyle/>
        <a:p>
          <a:endParaRPr lang="en-US"/>
        </a:p>
      </dgm:t>
    </dgm:pt>
    <dgm:pt modelId="{7843B245-45C8-449D-8587-8D2C4A0B0A9F}">
      <dgm:prSet/>
      <dgm:spPr/>
      <dgm:t>
        <a:bodyPr/>
        <a:lstStyle/>
        <a:p>
          <a:r>
            <a:rPr lang="en-US"/>
            <a:t>People want different things, but must settle for the same things</a:t>
          </a:r>
        </a:p>
      </dgm:t>
    </dgm:pt>
    <dgm:pt modelId="{B221D9EC-3AB6-4EF6-9141-4EE6D15E0D97}" type="parTrans" cxnId="{EF82F81C-A18A-4BC3-8662-D64700E636DA}">
      <dgm:prSet/>
      <dgm:spPr/>
      <dgm:t>
        <a:bodyPr/>
        <a:lstStyle/>
        <a:p>
          <a:endParaRPr lang="en-US"/>
        </a:p>
      </dgm:t>
    </dgm:pt>
    <dgm:pt modelId="{EEF0C310-8160-4DFC-A68F-4355C8D850B9}" type="sibTrans" cxnId="{EF82F81C-A18A-4BC3-8662-D64700E636DA}">
      <dgm:prSet/>
      <dgm:spPr/>
      <dgm:t>
        <a:bodyPr/>
        <a:lstStyle/>
        <a:p>
          <a:endParaRPr lang="en-US"/>
        </a:p>
      </dgm:t>
    </dgm:pt>
    <dgm:pt modelId="{43947803-93C7-41BB-A396-0A3B9AB858D5}" type="pres">
      <dgm:prSet presAssocID="{137544CC-D95D-4196-9BD4-E30E87E648B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4E12053-83EA-406B-924C-6F29A21037A9}" type="pres">
      <dgm:prSet presAssocID="{9842C002-7B98-4F04-89FD-FE951C87602D}" presName="hierRoot1" presStyleCnt="0"/>
      <dgm:spPr/>
    </dgm:pt>
    <dgm:pt modelId="{F8D26B00-6F11-4C4D-B7DC-6D189141F752}" type="pres">
      <dgm:prSet presAssocID="{9842C002-7B98-4F04-89FD-FE951C87602D}" presName="composite" presStyleCnt="0"/>
      <dgm:spPr/>
    </dgm:pt>
    <dgm:pt modelId="{9500B8F2-F035-47BB-A2A7-32173ACFF52A}" type="pres">
      <dgm:prSet presAssocID="{9842C002-7B98-4F04-89FD-FE951C87602D}" presName="background" presStyleLbl="node0" presStyleIdx="0" presStyleCnt="2"/>
      <dgm:spPr/>
    </dgm:pt>
    <dgm:pt modelId="{4DBDCDA5-699D-464D-A89A-D7FA4D37E896}" type="pres">
      <dgm:prSet presAssocID="{9842C002-7B98-4F04-89FD-FE951C87602D}" presName="text" presStyleLbl="fgAcc0" presStyleIdx="0" presStyleCnt="2">
        <dgm:presLayoutVars>
          <dgm:chPref val="3"/>
        </dgm:presLayoutVars>
      </dgm:prSet>
      <dgm:spPr/>
    </dgm:pt>
    <dgm:pt modelId="{2C02F509-8798-44C0-9C2E-EA8DB01C5F64}" type="pres">
      <dgm:prSet presAssocID="{9842C002-7B98-4F04-89FD-FE951C87602D}" presName="hierChild2" presStyleCnt="0"/>
      <dgm:spPr/>
    </dgm:pt>
    <dgm:pt modelId="{4B440C2A-2892-4A19-B378-8430D09B2A65}" type="pres">
      <dgm:prSet presAssocID="{7843B245-45C8-449D-8587-8D2C4A0B0A9F}" presName="hierRoot1" presStyleCnt="0"/>
      <dgm:spPr/>
    </dgm:pt>
    <dgm:pt modelId="{E2E5CD8B-03CC-4A7B-B2B5-C21F3978B6A4}" type="pres">
      <dgm:prSet presAssocID="{7843B245-45C8-449D-8587-8D2C4A0B0A9F}" presName="composite" presStyleCnt="0"/>
      <dgm:spPr/>
    </dgm:pt>
    <dgm:pt modelId="{43CE8C1D-3E51-4346-80D6-3288EAE30072}" type="pres">
      <dgm:prSet presAssocID="{7843B245-45C8-449D-8587-8D2C4A0B0A9F}" presName="background" presStyleLbl="node0" presStyleIdx="1" presStyleCnt="2"/>
      <dgm:spPr/>
    </dgm:pt>
    <dgm:pt modelId="{557EAAAD-6825-4A2D-806D-AD7C425DA1CD}" type="pres">
      <dgm:prSet presAssocID="{7843B245-45C8-449D-8587-8D2C4A0B0A9F}" presName="text" presStyleLbl="fgAcc0" presStyleIdx="1" presStyleCnt="2">
        <dgm:presLayoutVars>
          <dgm:chPref val="3"/>
        </dgm:presLayoutVars>
      </dgm:prSet>
      <dgm:spPr/>
    </dgm:pt>
    <dgm:pt modelId="{6A2C2258-F414-4066-A470-BC8A0D407CA0}" type="pres">
      <dgm:prSet presAssocID="{7843B245-45C8-449D-8587-8D2C4A0B0A9F}" presName="hierChild2" presStyleCnt="0"/>
      <dgm:spPr/>
    </dgm:pt>
  </dgm:ptLst>
  <dgm:cxnLst>
    <dgm:cxn modelId="{EF82F81C-A18A-4BC3-8662-D64700E636DA}" srcId="{137544CC-D95D-4196-9BD4-E30E87E648BB}" destId="{7843B245-45C8-449D-8587-8D2C4A0B0A9F}" srcOrd="1" destOrd="0" parTransId="{B221D9EC-3AB6-4EF6-9141-4EE6D15E0D97}" sibTransId="{EEF0C310-8160-4DFC-A68F-4355C8D850B9}"/>
    <dgm:cxn modelId="{C37EB822-1B39-4208-BCDF-310BC38D60BF}" type="presOf" srcId="{137544CC-D95D-4196-9BD4-E30E87E648BB}" destId="{43947803-93C7-41BB-A396-0A3B9AB858D5}" srcOrd="0" destOrd="0" presId="urn:microsoft.com/office/officeart/2005/8/layout/hierarchy1"/>
    <dgm:cxn modelId="{0CDAFEB3-5497-44A1-AA27-5A3456B877AA}" type="presOf" srcId="{9842C002-7B98-4F04-89FD-FE951C87602D}" destId="{4DBDCDA5-699D-464D-A89A-D7FA4D37E896}" srcOrd="0" destOrd="0" presId="urn:microsoft.com/office/officeart/2005/8/layout/hierarchy1"/>
    <dgm:cxn modelId="{0A3A8ED9-1D98-4356-87F8-00895BCBA663}" srcId="{137544CC-D95D-4196-9BD4-E30E87E648BB}" destId="{9842C002-7B98-4F04-89FD-FE951C87602D}" srcOrd="0" destOrd="0" parTransId="{2991170E-D178-453C-985A-A6DE2286A277}" sibTransId="{E5D2A89F-7521-48F6-996C-BBCF4AD29176}"/>
    <dgm:cxn modelId="{03010DF4-280D-447B-BFDF-4945FE1D5E52}" type="presOf" srcId="{7843B245-45C8-449D-8587-8D2C4A0B0A9F}" destId="{557EAAAD-6825-4A2D-806D-AD7C425DA1CD}" srcOrd="0" destOrd="0" presId="urn:microsoft.com/office/officeart/2005/8/layout/hierarchy1"/>
    <dgm:cxn modelId="{7BBA9403-30C5-42C0-B8E5-115D5175AEFD}" type="presParOf" srcId="{43947803-93C7-41BB-A396-0A3B9AB858D5}" destId="{14E12053-83EA-406B-924C-6F29A21037A9}" srcOrd="0" destOrd="0" presId="urn:microsoft.com/office/officeart/2005/8/layout/hierarchy1"/>
    <dgm:cxn modelId="{C4EAC043-6567-4353-B457-D63CE5AF91E9}" type="presParOf" srcId="{14E12053-83EA-406B-924C-6F29A21037A9}" destId="{F8D26B00-6F11-4C4D-B7DC-6D189141F752}" srcOrd="0" destOrd="0" presId="urn:microsoft.com/office/officeart/2005/8/layout/hierarchy1"/>
    <dgm:cxn modelId="{88B33815-24D1-459B-BC8B-15242D5208A3}" type="presParOf" srcId="{F8D26B00-6F11-4C4D-B7DC-6D189141F752}" destId="{9500B8F2-F035-47BB-A2A7-32173ACFF52A}" srcOrd="0" destOrd="0" presId="urn:microsoft.com/office/officeart/2005/8/layout/hierarchy1"/>
    <dgm:cxn modelId="{B47DFFD5-C525-4ED5-9720-1A4EE9B4F3C7}" type="presParOf" srcId="{F8D26B00-6F11-4C4D-B7DC-6D189141F752}" destId="{4DBDCDA5-699D-464D-A89A-D7FA4D37E896}" srcOrd="1" destOrd="0" presId="urn:microsoft.com/office/officeart/2005/8/layout/hierarchy1"/>
    <dgm:cxn modelId="{2A2E30C5-D638-4B4F-A4E4-4E8682C05D32}" type="presParOf" srcId="{14E12053-83EA-406B-924C-6F29A21037A9}" destId="{2C02F509-8798-44C0-9C2E-EA8DB01C5F64}" srcOrd="1" destOrd="0" presId="urn:microsoft.com/office/officeart/2005/8/layout/hierarchy1"/>
    <dgm:cxn modelId="{B3E7B17D-674B-4FE7-A31F-3F8B12E8402F}" type="presParOf" srcId="{43947803-93C7-41BB-A396-0A3B9AB858D5}" destId="{4B440C2A-2892-4A19-B378-8430D09B2A65}" srcOrd="1" destOrd="0" presId="urn:microsoft.com/office/officeart/2005/8/layout/hierarchy1"/>
    <dgm:cxn modelId="{69B75ADB-41C9-4CCB-B9E3-84788C9DFE7A}" type="presParOf" srcId="{4B440C2A-2892-4A19-B378-8430D09B2A65}" destId="{E2E5CD8B-03CC-4A7B-B2B5-C21F3978B6A4}" srcOrd="0" destOrd="0" presId="urn:microsoft.com/office/officeart/2005/8/layout/hierarchy1"/>
    <dgm:cxn modelId="{962B80F6-5CDB-4A67-B07A-216B97F4DC67}" type="presParOf" srcId="{E2E5CD8B-03CC-4A7B-B2B5-C21F3978B6A4}" destId="{43CE8C1D-3E51-4346-80D6-3288EAE30072}" srcOrd="0" destOrd="0" presId="urn:microsoft.com/office/officeart/2005/8/layout/hierarchy1"/>
    <dgm:cxn modelId="{D4FA2572-551E-4675-A52E-50831541231F}" type="presParOf" srcId="{E2E5CD8B-03CC-4A7B-B2B5-C21F3978B6A4}" destId="{557EAAAD-6825-4A2D-806D-AD7C425DA1CD}" srcOrd="1" destOrd="0" presId="urn:microsoft.com/office/officeart/2005/8/layout/hierarchy1"/>
    <dgm:cxn modelId="{458374AE-92D0-4AC3-8E3B-162DE26EF9BF}" type="presParOf" srcId="{4B440C2A-2892-4A19-B378-8430D09B2A65}" destId="{6A2C2258-F414-4066-A470-BC8A0D407CA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3CB0F4-3A17-43C5-90DA-EB61E496D392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95C83C6-E614-4B55-8F22-C3D34359FEDE}">
      <dgm:prSet/>
      <dgm:spPr/>
      <dgm:t>
        <a:bodyPr/>
        <a:lstStyle/>
        <a:p>
          <a:r>
            <a:rPr lang="en-US"/>
            <a:t>Problem resolved: relationship maintained or improved</a:t>
          </a:r>
        </a:p>
      </dgm:t>
    </dgm:pt>
    <dgm:pt modelId="{EE157B0D-663A-44ED-B2A0-7F97F8C846E8}" type="parTrans" cxnId="{5E41F2E8-9DAA-4CF2-AFAF-9A196EF2D4AE}">
      <dgm:prSet/>
      <dgm:spPr/>
      <dgm:t>
        <a:bodyPr/>
        <a:lstStyle/>
        <a:p>
          <a:endParaRPr lang="en-US"/>
        </a:p>
      </dgm:t>
    </dgm:pt>
    <dgm:pt modelId="{E0EDFB05-6745-4C55-83F9-F4A52A449F60}" type="sibTrans" cxnId="{5E41F2E8-9DAA-4CF2-AFAF-9A196EF2D4AE}">
      <dgm:prSet/>
      <dgm:spPr/>
      <dgm:t>
        <a:bodyPr/>
        <a:lstStyle/>
        <a:p>
          <a:endParaRPr lang="en-US"/>
        </a:p>
      </dgm:t>
    </dgm:pt>
    <dgm:pt modelId="{7EC6D382-0D99-4794-942A-58D6C03434B0}">
      <dgm:prSet/>
      <dgm:spPr/>
      <dgm:t>
        <a:bodyPr/>
        <a:lstStyle/>
        <a:p>
          <a:r>
            <a:rPr lang="en-US"/>
            <a:t>Problem resolved: relationship deteriorates</a:t>
          </a:r>
        </a:p>
      </dgm:t>
    </dgm:pt>
    <dgm:pt modelId="{4219F932-C007-4C28-9C4D-A2AF2601516A}" type="parTrans" cxnId="{7A35F762-36FF-4C39-82BB-D9BD6F479AB5}">
      <dgm:prSet/>
      <dgm:spPr/>
      <dgm:t>
        <a:bodyPr/>
        <a:lstStyle/>
        <a:p>
          <a:endParaRPr lang="en-US"/>
        </a:p>
      </dgm:t>
    </dgm:pt>
    <dgm:pt modelId="{07FEB810-23C8-4060-B0B7-227AD7A8B77F}" type="sibTrans" cxnId="{7A35F762-36FF-4C39-82BB-D9BD6F479AB5}">
      <dgm:prSet/>
      <dgm:spPr/>
      <dgm:t>
        <a:bodyPr/>
        <a:lstStyle/>
        <a:p>
          <a:endParaRPr lang="en-US"/>
        </a:p>
      </dgm:t>
    </dgm:pt>
    <dgm:pt modelId="{47BC87BA-CDD7-41E9-86AA-34484CE38193}">
      <dgm:prSet/>
      <dgm:spPr/>
      <dgm:t>
        <a:bodyPr/>
        <a:lstStyle/>
        <a:p>
          <a:r>
            <a:rPr lang="en-US"/>
            <a:t>Problem not resolved: relationship deteriorates</a:t>
          </a:r>
        </a:p>
      </dgm:t>
    </dgm:pt>
    <dgm:pt modelId="{6EABB555-B8EE-42EC-A64F-56308672BFA9}" type="parTrans" cxnId="{59850A01-3F2A-42C9-8560-B0706B4FDDA2}">
      <dgm:prSet/>
      <dgm:spPr/>
      <dgm:t>
        <a:bodyPr/>
        <a:lstStyle/>
        <a:p>
          <a:endParaRPr lang="en-US"/>
        </a:p>
      </dgm:t>
    </dgm:pt>
    <dgm:pt modelId="{41288222-36B3-4C33-9B21-73CA6EAA34F6}" type="sibTrans" cxnId="{59850A01-3F2A-42C9-8560-B0706B4FDDA2}">
      <dgm:prSet/>
      <dgm:spPr/>
      <dgm:t>
        <a:bodyPr/>
        <a:lstStyle/>
        <a:p>
          <a:endParaRPr lang="en-US"/>
        </a:p>
      </dgm:t>
    </dgm:pt>
    <dgm:pt modelId="{5C0D5AFC-C649-4956-9452-771435CD8EC1}">
      <dgm:prSet/>
      <dgm:spPr/>
      <dgm:t>
        <a:bodyPr/>
        <a:lstStyle/>
        <a:p>
          <a:r>
            <a:rPr lang="en-US"/>
            <a:t>Problem not resolved: relationship maintained or improved</a:t>
          </a:r>
        </a:p>
      </dgm:t>
    </dgm:pt>
    <dgm:pt modelId="{8A213449-D155-4EE9-BA25-89E8462B9887}" type="parTrans" cxnId="{12371C62-DA57-4D4A-9411-BDFD12C48F41}">
      <dgm:prSet/>
      <dgm:spPr/>
      <dgm:t>
        <a:bodyPr/>
        <a:lstStyle/>
        <a:p>
          <a:endParaRPr lang="en-US"/>
        </a:p>
      </dgm:t>
    </dgm:pt>
    <dgm:pt modelId="{413B4CF6-FD6D-45D7-B153-CE0B094B1BB8}" type="sibTrans" cxnId="{12371C62-DA57-4D4A-9411-BDFD12C48F41}">
      <dgm:prSet/>
      <dgm:spPr/>
      <dgm:t>
        <a:bodyPr/>
        <a:lstStyle/>
        <a:p>
          <a:endParaRPr lang="en-US"/>
        </a:p>
      </dgm:t>
    </dgm:pt>
    <dgm:pt modelId="{37F28D21-A0C8-4962-B49B-453E7D6B1281}" type="pres">
      <dgm:prSet presAssocID="{8C3CB0F4-3A17-43C5-90DA-EB61E496D392}" presName="linear" presStyleCnt="0">
        <dgm:presLayoutVars>
          <dgm:dir/>
          <dgm:animLvl val="lvl"/>
          <dgm:resizeHandles val="exact"/>
        </dgm:presLayoutVars>
      </dgm:prSet>
      <dgm:spPr/>
    </dgm:pt>
    <dgm:pt modelId="{6DBF5C34-604E-4895-9FB3-3EB7E947158E}" type="pres">
      <dgm:prSet presAssocID="{E95C83C6-E614-4B55-8F22-C3D34359FEDE}" presName="parentLin" presStyleCnt="0"/>
      <dgm:spPr/>
    </dgm:pt>
    <dgm:pt modelId="{F4319A70-C1D8-45BD-942B-5D14569A768C}" type="pres">
      <dgm:prSet presAssocID="{E95C83C6-E614-4B55-8F22-C3D34359FEDE}" presName="parentLeftMargin" presStyleLbl="node1" presStyleIdx="0" presStyleCnt="4"/>
      <dgm:spPr/>
    </dgm:pt>
    <dgm:pt modelId="{15437186-6F7A-4FB3-A601-1F683DB52A99}" type="pres">
      <dgm:prSet presAssocID="{E95C83C6-E614-4B55-8F22-C3D34359FED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C239E7A-9051-4568-8D64-CC510AD2AB71}" type="pres">
      <dgm:prSet presAssocID="{E95C83C6-E614-4B55-8F22-C3D34359FEDE}" presName="negativeSpace" presStyleCnt="0"/>
      <dgm:spPr/>
    </dgm:pt>
    <dgm:pt modelId="{572A8B1D-6334-4895-8E16-4357DA844300}" type="pres">
      <dgm:prSet presAssocID="{E95C83C6-E614-4B55-8F22-C3D34359FEDE}" presName="childText" presStyleLbl="conFgAcc1" presStyleIdx="0" presStyleCnt="4">
        <dgm:presLayoutVars>
          <dgm:bulletEnabled val="1"/>
        </dgm:presLayoutVars>
      </dgm:prSet>
      <dgm:spPr/>
    </dgm:pt>
    <dgm:pt modelId="{0A83EE01-7BBA-40F8-A598-9EEEC405FD99}" type="pres">
      <dgm:prSet presAssocID="{E0EDFB05-6745-4C55-83F9-F4A52A449F60}" presName="spaceBetweenRectangles" presStyleCnt="0"/>
      <dgm:spPr/>
    </dgm:pt>
    <dgm:pt modelId="{C3E8E53F-B3DC-4D03-9634-BFC9FF617596}" type="pres">
      <dgm:prSet presAssocID="{7EC6D382-0D99-4794-942A-58D6C03434B0}" presName="parentLin" presStyleCnt="0"/>
      <dgm:spPr/>
    </dgm:pt>
    <dgm:pt modelId="{5571202B-A2A2-4A20-A57D-51A61E6477F7}" type="pres">
      <dgm:prSet presAssocID="{7EC6D382-0D99-4794-942A-58D6C03434B0}" presName="parentLeftMargin" presStyleLbl="node1" presStyleIdx="0" presStyleCnt="4"/>
      <dgm:spPr/>
    </dgm:pt>
    <dgm:pt modelId="{145FF269-E804-4D71-9DB5-9CC765F6DCB0}" type="pres">
      <dgm:prSet presAssocID="{7EC6D382-0D99-4794-942A-58D6C03434B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9F72FFB3-802B-4A96-8ED7-D568C85AE1FD}" type="pres">
      <dgm:prSet presAssocID="{7EC6D382-0D99-4794-942A-58D6C03434B0}" presName="negativeSpace" presStyleCnt="0"/>
      <dgm:spPr/>
    </dgm:pt>
    <dgm:pt modelId="{3E504F2D-ECC8-4F4B-95DE-E1D644507746}" type="pres">
      <dgm:prSet presAssocID="{7EC6D382-0D99-4794-942A-58D6C03434B0}" presName="childText" presStyleLbl="conFgAcc1" presStyleIdx="1" presStyleCnt="4">
        <dgm:presLayoutVars>
          <dgm:bulletEnabled val="1"/>
        </dgm:presLayoutVars>
      </dgm:prSet>
      <dgm:spPr/>
    </dgm:pt>
    <dgm:pt modelId="{48755058-88AE-4964-A427-CED19E51A988}" type="pres">
      <dgm:prSet presAssocID="{07FEB810-23C8-4060-B0B7-227AD7A8B77F}" presName="spaceBetweenRectangles" presStyleCnt="0"/>
      <dgm:spPr/>
    </dgm:pt>
    <dgm:pt modelId="{50C35782-21BF-4B47-82F1-651AC18BE2D3}" type="pres">
      <dgm:prSet presAssocID="{47BC87BA-CDD7-41E9-86AA-34484CE38193}" presName="parentLin" presStyleCnt="0"/>
      <dgm:spPr/>
    </dgm:pt>
    <dgm:pt modelId="{5D7EA40D-22E1-4FD9-8AB2-24EFE917D9E7}" type="pres">
      <dgm:prSet presAssocID="{47BC87BA-CDD7-41E9-86AA-34484CE38193}" presName="parentLeftMargin" presStyleLbl="node1" presStyleIdx="1" presStyleCnt="4"/>
      <dgm:spPr/>
    </dgm:pt>
    <dgm:pt modelId="{BCF9253D-89E7-42D7-971C-214242D12018}" type="pres">
      <dgm:prSet presAssocID="{47BC87BA-CDD7-41E9-86AA-34484CE3819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B9A2656-2966-4DD4-87CD-47ED9AB208C8}" type="pres">
      <dgm:prSet presAssocID="{47BC87BA-CDD7-41E9-86AA-34484CE38193}" presName="negativeSpace" presStyleCnt="0"/>
      <dgm:spPr/>
    </dgm:pt>
    <dgm:pt modelId="{6FFF4661-3937-4F08-9FCB-E7A2027C9918}" type="pres">
      <dgm:prSet presAssocID="{47BC87BA-CDD7-41E9-86AA-34484CE38193}" presName="childText" presStyleLbl="conFgAcc1" presStyleIdx="2" presStyleCnt="4">
        <dgm:presLayoutVars>
          <dgm:bulletEnabled val="1"/>
        </dgm:presLayoutVars>
      </dgm:prSet>
      <dgm:spPr/>
    </dgm:pt>
    <dgm:pt modelId="{30E5299C-ABFB-47BA-A0BF-519D5055B8A6}" type="pres">
      <dgm:prSet presAssocID="{41288222-36B3-4C33-9B21-73CA6EAA34F6}" presName="spaceBetweenRectangles" presStyleCnt="0"/>
      <dgm:spPr/>
    </dgm:pt>
    <dgm:pt modelId="{C2E811F2-3F99-4523-8B3C-020B537A97A2}" type="pres">
      <dgm:prSet presAssocID="{5C0D5AFC-C649-4956-9452-771435CD8EC1}" presName="parentLin" presStyleCnt="0"/>
      <dgm:spPr/>
    </dgm:pt>
    <dgm:pt modelId="{062881D9-5A43-4BC6-939B-53686ABC6E85}" type="pres">
      <dgm:prSet presAssocID="{5C0D5AFC-C649-4956-9452-771435CD8EC1}" presName="parentLeftMargin" presStyleLbl="node1" presStyleIdx="2" presStyleCnt="4"/>
      <dgm:spPr/>
    </dgm:pt>
    <dgm:pt modelId="{9ED38F85-D365-4272-9092-B3D31DBC953B}" type="pres">
      <dgm:prSet presAssocID="{5C0D5AFC-C649-4956-9452-771435CD8EC1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396CF185-2920-493D-BDA5-A6D14ADFF00F}" type="pres">
      <dgm:prSet presAssocID="{5C0D5AFC-C649-4956-9452-771435CD8EC1}" presName="negativeSpace" presStyleCnt="0"/>
      <dgm:spPr/>
    </dgm:pt>
    <dgm:pt modelId="{14EC3D85-5B1F-46FA-8008-33201CB1CAA4}" type="pres">
      <dgm:prSet presAssocID="{5C0D5AFC-C649-4956-9452-771435CD8EC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59850A01-3F2A-42C9-8560-B0706B4FDDA2}" srcId="{8C3CB0F4-3A17-43C5-90DA-EB61E496D392}" destId="{47BC87BA-CDD7-41E9-86AA-34484CE38193}" srcOrd="2" destOrd="0" parTransId="{6EABB555-B8EE-42EC-A64F-56308672BFA9}" sibTransId="{41288222-36B3-4C33-9B21-73CA6EAA34F6}"/>
    <dgm:cxn modelId="{EEE2751A-7512-426F-BD95-6601F76DB7ED}" type="presOf" srcId="{E95C83C6-E614-4B55-8F22-C3D34359FEDE}" destId="{F4319A70-C1D8-45BD-942B-5D14569A768C}" srcOrd="0" destOrd="0" presId="urn:microsoft.com/office/officeart/2005/8/layout/list1"/>
    <dgm:cxn modelId="{4AB35633-1309-4BE7-9A1D-FBBEA1007603}" type="presOf" srcId="{7EC6D382-0D99-4794-942A-58D6C03434B0}" destId="{145FF269-E804-4D71-9DB5-9CC765F6DCB0}" srcOrd="1" destOrd="0" presId="urn:microsoft.com/office/officeart/2005/8/layout/list1"/>
    <dgm:cxn modelId="{ACEA1D40-8936-495F-BEDD-8D526958A964}" type="presOf" srcId="{7EC6D382-0D99-4794-942A-58D6C03434B0}" destId="{5571202B-A2A2-4A20-A57D-51A61E6477F7}" srcOrd="0" destOrd="0" presId="urn:microsoft.com/office/officeart/2005/8/layout/list1"/>
    <dgm:cxn modelId="{C725325F-CC90-4A14-87FC-26B21E7B9132}" type="presOf" srcId="{E95C83C6-E614-4B55-8F22-C3D34359FEDE}" destId="{15437186-6F7A-4FB3-A601-1F683DB52A99}" srcOrd="1" destOrd="0" presId="urn:microsoft.com/office/officeart/2005/8/layout/list1"/>
    <dgm:cxn modelId="{12371C62-DA57-4D4A-9411-BDFD12C48F41}" srcId="{8C3CB0F4-3A17-43C5-90DA-EB61E496D392}" destId="{5C0D5AFC-C649-4956-9452-771435CD8EC1}" srcOrd="3" destOrd="0" parTransId="{8A213449-D155-4EE9-BA25-89E8462B9887}" sibTransId="{413B4CF6-FD6D-45D7-B153-CE0B094B1BB8}"/>
    <dgm:cxn modelId="{7A35F762-36FF-4C39-82BB-D9BD6F479AB5}" srcId="{8C3CB0F4-3A17-43C5-90DA-EB61E496D392}" destId="{7EC6D382-0D99-4794-942A-58D6C03434B0}" srcOrd="1" destOrd="0" parTransId="{4219F932-C007-4C28-9C4D-A2AF2601516A}" sibTransId="{07FEB810-23C8-4060-B0B7-227AD7A8B77F}"/>
    <dgm:cxn modelId="{0B12B246-4161-482F-803E-0C824C45448C}" type="presOf" srcId="{5C0D5AFC-C649-4956-9452-771435CD8EC1}" destId="{062881D9-5A43-4BC6-939B-53686ABC6E85}" srcOrd="0" destOrd="0" presId="urn:microsoft.com/office/officeart/2005/8/layout/list1"/>
    <dgm:cxn modelId="{66BB6A55-70BD-4A44-B3DF-F3A53692F6EA}" type="presOf" srcId="{8C3CB0F4-3A17-43C5-90DA-EB61E496D392}" destId="{37F28D21-A0C8-4962-B49B-453E7D6B1281}" srcOrd="0" destOrd="0" presId="urn:microsoft.com/office/officeart/2005/8/layout/list1"/>
    <dgm:cxn modelId="{E5DE3589-57C8-459D-83C8-6D5B147712F7}" type="presOf" srcId="{5C0D5AFC-C649-4956-9452-771435CD8EC1}" destId="{9ED38F85-D365-4272-9092-B3D31DBC953B}" srcOrd="1" destOrd="0" presId="urn:microsoft.com/office/officeart/2005/8/layout/list1"/>
    <dgm:cxn modelId="{2C7774E4-2ECE-42CE-8120-297CB50DBAA0}" type="presOf" srcId="{47BC87BA-CDD7-41E9-86AA-34484CE38193}" destId="{5D7EA40D-22E1-4FD9-8AB2-24EFE917D9E7}" srcOrd="0" destOrd="0" presId="urn:microsoft.com/office/officeart/2005/8/layout/list1"/>
    <dgm:cxn modelId="{5E41F2E8-9DAA-4CF2-AFAF-9A196EF2D4AE}" srcId="{8C3CB0F4-3A17-43C5-90DA-EB61E496D392}" destId="{E95C83C6-E614-4B55-8F22-C3D34359FEDE}" srcOrd="0" destOrd="0" parTransId="{EE157B0D-663A-44ED-B2A0-7F97F8C846E8}" sibTransId="{E0EDFB05-6745-4C55-83F9-F4A52A449F60}"/>
    <dgm:cxn modelId="{11FE9EEC-BCC1-4CBE-B1B4-6157B0E1FF9A}" type="presOf" srcId="{47BC87BA-CDD7-41E9-86AA-34484CE38193}" destId="{BCF9253D-89E7-42D7-971C-214242D12018}" srcOrd="1" destOrd="0" presId="urn:microsoft.com/office/officeart/2005/8/layout/list1"/>
    <dgm:cxn modelId="{7434C080-665F-4A93-869E-8918ED07D4AB}" type="presParOf" srcId="{37F28D21-A0C8-4962-B49B-453E7D6B1281}" destId="{6DBF5C34-604E-4895-9FB3-3EB7E947158E}" srcOrd="0" destOrd="0" presId="urn:microsoft.com/office/officeart/2005/8/layout/list1"/>
    <dgm:cxn modelId="{A59B2A2C-6F90-4D85-BF0F-4FC5FD53E391}" type="presParOf" srcId="{6DBF5C34-604E-4895-9FB3-3EB7E947158E}" destId="{F4319A70-C1D8-45BD-942B-5D14569A768C}" srcOrd="0" destOrd="0" presId="urn:microsoft.com/office/officeart/2005/8/layout/list1"/>
    <dgm:cxn modelId="{B3D097BD-DE50-4D59-9D5A-22553558599D}" type="presParOf" srcId="{6DBF5C34-604E-4895-9FB3-3EB7E947158E}" destId="{15437186-6F7A-4FB3-A601-1F683DB52A99}" srcOrd="1" destOrd="0" presId="urn:microsoft.com/office/officeart/2005/8/layout/list1"/>
    <dgm:cxn modelId="{80CDE102-D861-470E-9CC1-3BF3E75FF67B}" type="presParOf" srcId="{37F28D21-A0C8-4962-B49B-453E7D6B1281}" destId="{8C239E7A-9051-4568-8D64-CC510AD2AB71}" srcOrd="1" destOrd="0" presId="urn:microsoft.com/office/officeart/2005/8/layout/list1"/>
    <dgm:cxn modelId="{14250BDC-AC44-4AC9-A965-11F43A935F78}" type="presParOf" srcId="{37F28D21-A0C8-4962-B49B-453E7D6B1281}" destId="{572A8B1D-6334-4895-8E16-4357DA844300}" srcOrd="2" destOrd="0" presId="urn:microsoft.com/office/officeart/2005/8/layout/list1"/>
    <dgm:cxn modelId="{17385C07-8209-4B3F-86D4-CBC10DA066B0}" type="presParOf" srcId="{37F28D21-A0C8-4962-B49B-453E7D6B1281}" destId="{0A83EE01-7BBA-40F8-A598-9EEEC405FD99}" srcOrd="3" destOrd="0" presId="urn:microsoft.com/office/officeart/2005/8/layout/list1"/>
    <dgm:cxn modelId="{B02DCD6D-9723-4DA3-BE82-559B045B37E6}" type="presParOf" srcId="{37F28D21-A0C8-4962-B49B-453E7D6B1281}" destId="{C3E8E53F-B3DC-4D03-9634-BFC9FF617596}" srcOrd="4" destOrd="0" presId="urn:microsoft.com/office/officeart/2005/8/layout/list1"/>
    <dgm:cxn modelId="{25C52748-910D-490D-B4BB-D42374EA979F}" type="presParOf" srcId="{C3E8E53F-B3DC-4D03-9634-BFC9FF617596}" destId="{5571202B-A2A2-4A20-A57D-51A61E6477F7}" srcOrd="0" destOrd="0" presId="urn:microsoft.com/office/officeart/2005/8/layout/list1"/>
    <dgm:cxn modelId="{2F2ED75F-1821-4DEA-ACF0-9E95D5E7EDE5}" type="presParOf" srcId="{C3E8E53F-B3DC-4D03-9634-BFC9FF617596}" destId="{145FF269-E804-4D71-9DB5-9CC765F6DCB0}" srcOrd="1" destOrd="0" presId="urn:microsoft.com/office/officeart/2005/8/layout/list1"/>
    <dgm:cxn modelId="{4DF96B35-106C-49C3-9EB7-1CF788996E6D}" type="presParOf" srcId="{37F28D21-A0C8-4962-B49B-453E7D6B1281}" destId="{9F72FFB3-802B-4A96-8ED7-D568C85AE1FD}" srcOrd="5" destOrd="0" presId="urn:microsoft.com/office/officeart/2005/8/layout/list1"/>
    <dgm:cxn modelId="{7EC7DC82-9CA1-41B3-911A-40324BC06ABD}" type="presParOf" srcId="{37F28D21-A0C8-4962-B49B-453E7D6B1281}" destId="{3E504F2D-ECC8-4F4B-95DE-E1D644507746}" srcOrd="6" destOrd="0" presId="urn:microsoft.com/office/officeart/2005/8/layout/list1"/>
    <dgm:cxn modelId="{74761146-CBE1-4862-869F-DF1F1E8A8577}" type="presParOf" srcId="{37F28D21-A0C8-4962-B49B-453E7D6B1281}" destId="{48755058-88AE-4964-A427-CED19E51A988}" srcOrd="7" destOrd="0" presId="urn:microsoft.com/office/officeart/2005/8/layout/list1"/>
    <dgm:cxn modelId="{91D45D41-74B6-4545-9415-05D7834B9658}" type="presParOf" srcId="{37F28D21-A0C8-4962-B49B-453E7D6B1281}" destId="{50C35782-21BF-4B47-82F1-651AC18BE2D3}" srcOrd="8" destOrd="0" presId="urn:microsoft.com/office/officeart/2005/8/layout/list1"/>
    <dgm:cxn modelId="{262A8840-309C-45F0-B791-E827E36B08F7}" type="presParOf" srcId="{50C35782-21BF-4B47-82F1-651AC18BE2D3}" destId="{5D7EA40D-22E1-4FD9-8AB2-24EFE917D9E7}" srcOrd="0" destOrd="0" presId="urn:microsoft.com/office/officeart/2005/8/layout/list1"/>
    <dgm:cxn modelId="{A02C52DF-2FCB-4FD2-A523-C34B1A34E2CE}" type="presParOf" srcId="{50C35782-21BF-4B47-82F1-651AC18BE2D3}" destId="{BCF9253D-89E7-42D7-971C-214242D12018}" srcOrd="1" destOrd="0" presId="urn:microsoft.com/office/officeart/2005/8/layout/list1"/>
    <dgm:cxn modelId="{1CCB2B37-EDEC-4B53-9F57-00F608B15BBF}" type="presParOf" srcId="{37F28D21-A0C8-4962-B49B-453E7D6B1281}" destId="{7B9A2656-2966-4DD4-87CD-47ED9AB208C8}" srcOrd="9" destOrd="0" presId="urn:microsoft.com/office/officeart/2005/8/layout/list1"/>
    <dgm:cxn modelId="{3C16B03C-5BF8-4DE7-87E7-B3BA2687A338}" type="presParOf" srcId="{37F28D21-A0C8-4962-B49B-453E7D6B1281}" destId="{6FFF4661-3937-4F08-9FCB-E7A2027C9918}" srcOrd="10" destOrd="0" presId="urn:microsoft.com/office/officeart/2005/8/layout/list1"/>
    <dgm:cxn modelId="{57DEC1AF-1669-4162-A6C5-8D384954CBF1}" type="presParOf" srcId="{37F28D21-A0C8-4962-B49B-453E7D6B1281}" destId="{30E5299C-ABFB-47BA-A0BF-519D5055B8A6}" srcOrd="11" destOrd="0" presId="urn:microsoft.com/office/officeart/2005/8/layout/list1"/>
    <dgm:cxn modelId="{A3DA04E0-9CCB-44DF-A379-F1C0CBB9D7B3}" type="presParOf" srcId="{37F28D21-A0C8-4962-B49B-453E7D6B1281}" destId="{C2E811F2-3F99-4523-8B3C-020B537A97A2}" srcOrd="12" destOrd="0" presId="urn:microsoft.com/office/officeart/2005/8/layout/list1"/>
    <dgm:cxn modelId="{C718A87C-E4C1-4A2E-AE3C-B7A950BC6E6E}" type="presParOf" srcId="{C2E811F2-3F99-4523-8B3C-020B537A97A2}" destId="{062881D9-5A43-4BC6-939B-53686ABC6E85}" srcOrd="0" destOrd="0" presId="urn:microsoft.com/office/officeart/2005/8/layout/list1"/>
    <dgm:cxn modelId="{2A0B0E59-150E-484B-A775-FBBD193CC2C0}" type="presParOf" srcId="{C2E811F2-3F99-4523-8B3C-020B537A97A2}" destId="{9ED38F85-D365-4272-9092-B3D31DBC953B}" srcOrd="1" destOrd="0" presId="urn:microsoft.com/office/officeart/2005/8/layout/list1"/>
    <dgm:cxn modelId="{C7D404F3-886D-40DD-9BDE-44E3B649E179}" type="presParOf" srcId="{37F28D21-A0C8-4962-B49B-453E7D6B1281}" destId="{396CF185-2920-493D-BDA5-A6D14ADFF00F}" srcOrd="13" destOrd="0" presId="urn:microsoft.com/office/officeart/2005/8/layout/list1"/>
    <dgm:cxn modelId="{A3BEBEF6-72E9-497A-B13A-D429F0804CC5}" type="presParOf" srcId="{37F28D21-A0C8-4962-B49B-453E7D6B1281}" destId="{14EC3D85-5B1F-46FA-8008-33201CB1CAA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DB02DBD-A462-46AC-9DF8-D0C571775EA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BA9FF69-0518-4CAF-9778-B29EAF956B78}">
      <dgm:prSet/>
      <dgm:spPr/>
      <dgm:t>
        <a:bodyPr/>
        <a:lstStyle/>
        <a:p>
          <a:r>
            <a:rPr lang="en-US"/>
            <a:t>Conflict is natural and to be expected</a:t>
          </a:r>
        </a:p>
      </dgm:t>
    </dgm:pt>
    <dgm:pt modelId="{1DF518E8-205F-4A5B-85F0-1CB4256E3B09}" type="parTrans" cxnId="{5FF5EA4E-35A0-4A48-8ABB-6AB7B0250B20}">
      <dgm:prSet/>
      <dgm:spPr/>
      <dgm:t>
        <a:bodyPr/>
        <a:lstStyle/>
        <a:p>
          <a:endParaRPr lang="en-US"/>
        </a:p>
      </dgm:t>
    </dgm:pt>
    <dgm:pt modelId="{347C928A-415B-495C-9460-19CD7D408D90}" type="sibTrans" cxnId="{5FF5EA4E-35A0-4A48-8ABB-6AB7B0250B20}">
      <dgm:prSet/>
      <dgm:spPr/>
      <dgm:t>
        <a:bodyPr/>
        <a:lstStyle/>
        <a:p>
          <a:endParaRPr lang="en-US"/>
        </a:p>
      </dgm:t>
    </dgm:pt>
    <dgm:pt modelId="{FC38922B-9900-4FA9-8FFE-47DC0712BC6D}">
      <dgm:prSet/>
      <dgm:spPr/>
      <dgm:t>
        <a:bodyPr/>
        <a:lstStyle/>
        <a:p>
          <a:r>
            <a:rPr lang="en-US"/>
            <a:t>Conflict is about people and personality, as well as situations, facts, ideas, and tasks</a:t>
          </a:r>
        </a:p>
      </dgm:t>
    </dgm:pt>
    <dgm:pt modelId="{9E13CDC1-3FCE-451C-8636-3F19FD2A8DA4}" type="parTrans" cxnId="{16905DC0-209B-4162-B331-86285F431BE9}">
      <dgm:prSet/>
      <dgm:spPr/>
      <dgm:t>
        <a:bodyPr/>
        <a:lstStyle/>
        <a:p>
          <a:endParaRPr lang="en-US"/>
        </a:p>
      </dgm:t>
    </dgm:pt>
    <dgm:pt modelId="{DA1DA86A-1F8A-40E2-A4FE-B9BA8CAE97BD}" type="sibTrans" cxnId="{16905DC0-209B-4162-B331-86285F431BE9}">
      <dgm:prSet/>
      <dgm:spPr/>
      <dgm:t>
        <a:bodyPr/>
        <a:lstStyle/>
        <a:p>
          <a:endParaRPr lang="en-US"/>
        </a:p>
      </dgm:t>
    </dgm:pt>
    <dgm:pt modelId="{6C9A4798-BB4B-4CF2-8DA2-C663A735144D}">
      <dgm:prSet/>
      <dgm:spPr/>
      <dgm:t>
        <a:bodyPr/>
        <a:lstStyle/>
        <a:p>
          <a:r>
            <a:rPr lang="en-US"/>
            <a:t>People tend to respond to conflict in different – but individually consistent ways</a:t>
          </a:r>
        </a:p>
      </dgm:t>
    </dgm:pt>
    <dgm:pt modelId="{B26843BA-A2D2-4F10-BDF9-72945C5C421F}" type="parTrans" cxnId="{7038887C-E758-4627-A154-83D6BEDC8022}">
      <dgm:prSet/>
      <dgm:spPr/>
      <dgm:t>
        <a:bodyPr/>
        <a:lstStyle/>
        <a:p>
          <a:endParaRPr lang="en-US"/>
        </a:p>
      </dgm:t>
    </dgm:pt>
    <dgm:pt modelId="{530655E1-82F9-46C1-90F3-241F2FEAD1E4}" type="sibTrans" cxnId="{7038887C-E758-4627-A154-83D6BEDC8022}">
      <dgm:prSet/>
      <dgm:spPr/>
      <dgm:t>
        <a:bodyPr/>
        <a:lstStyle/>
        <a:p>
          <a:endParaRPr lang="en-US"/>
        </a:p>
      </dgm:t>
    </dgm:pt>
    <dgm:pt modelId="{CF3B3A47-6518-49BE-9C45-2B78A487911E}" type="pres">
      <dgm:prSet presAssocID="{9DB02DBD-A462-46AC-9DF8-D0C571775EA7}" presName="root" presStyleCnt="0">
        <dgm:presLayoutVars>
          <dgm:dir/>
          <dgm:resizeHandles val="exact"/>
        </dgm:presLayoutVars>
      </dgm:prSet>
      <dgm:spPr/>
    </dgm:pt>
    <dgm:pt modelId="{C3EAC979-4332-4312-A7CC-CEB2DDDC6ED5}" type="pres">
      <dgm:prSet presAssocID="{ABA9FF69-0518-4CAF-9778-B29EAF956B78}" presName="compNode" presStyleCnt="0"/>
      <dgm:spPr/>
    </dgm:pt>
    <dgm:pt modelId="{99E8317C-DA41-48FD-B236-9419E7BCA332}" type="pres">
      <dgm:prSet presAssocID="{ABA9FF69-0518-4CAF-9778-B29EAF956B78}" presName="bgRect" presStyleLbl="bgShp" presStyleIdx="0" presStyleCnt="3"/>
      <dgm:spPr/>
    </dgm:pt>
    <dgm:pt modelId="{DBFB75B1-9893-4904-834B-1006F1EBFD14}" type="pres">
      <dgm:prSet presAssocID="{ABA9FF69-0518-4CAF-9778-B29EAF956B7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12E6077E-ACA9-41B2-84E2-65848B5D3A82}" type="pres">
      <dgm:prSet presAssocID="{ABA9FF69-0518-4CAF-9778-B29EAF956B78}" presName="spaceRect" presStyleCnt="0"/>
      <dgm:spPr/>
    </dgm:pt>
    <dgm:pt modelId="{5907A004-12FA-46FA-80DA-D5C0BD383DF9}" type="pres">
      <dgm:prSet presAssocID="{ABA9FF69-0518-4CAF-9778-B29EAF956B78}" presName="parTx" presStyleLbl="revTx" presStyleIdx="0" presStyleCnt="3">
        <dgm:presLayoutVars>
          <dgm:chMax val="0"/>
          <dgm:chPref val="0"/>
        </dgm:presLayoutVars>
      </dgm:prSet>
      <dgm:spPr/>
    </dgm:pt>
    <dgm:pt modelId="{ECC07353-CD22-489D-8435-0F86772EBCBF}" type="pres">
      <dgm:prSet presAssocID="{347C928A-415B-495C-9460-19CD7D408D90}" presName="sibTrans" presStyleCnt="0"/>
      <dgm:spPr/>
    </dgm:pt>
    <dgm:pt modelId="{C07C7750-67D9-4EFD-858B-4CB17F32F68C}" type="pres">
      <dgm:prSet presAssocID="{FC38922B-9900-4FA9-8FFE-47DC0712BC6D}" presName="compNode" presStyleCnt="0"/>
      <dgm:spPr/>
    </dgm:pt>
    <dgm:pt modelId="{22CBDE7B-EC10-465A-8D0D-C10306880027}" type="pres">
      <dgm:prSet presAssocID="{FC38922B-9900-4FA9-8FFE-47DC0712BC6D}" presName="bgRect" presStyleLbl="bgShp" presStyleIdx="1" presStyleCnt="3"/>
      <dgm:spPr/>
    </dgm:pt>
    <dgm:pt modelId="{4DA93EFE-832C-4349-995C-8902BDE27856}" type="pres">
      <dgm:prSet presAssocID="{FC38922B-9900-4FA9-8FFE-47DC0712BC6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ngry Face with Solid Fill"/>
        </a:ext>
      </dgm:extLst>
    </dgm:pt>
    <dgm:pt modelId="{BF68FB3C-FE21-4240-AEFC-661BF503CB72}" type="pres">
      <dgm:prSet presAssocID="{FC38922B-9900-4FA9-8FFE-47DC0712BC6D}" presName="spaceRect" presStyleCnt="0"/>
      <dgm:spPr/>
    </dgm:pt>
    <dgm:pt modelId="{0F58F92E-4FC5-4F23-8F55-BE5565B082AC}" type="pres">
      <dgm:prSet presAssocID="{FC38922B-9900-4FA9-8FFE-47DC0712BC6D}" presName="parTx" presStyleLbl="revTx" presStyleIdx="1" presStyleCnt="3">
        <dgm:presLayoutVars>
          <dgm:chMax val="0"/>
          <dgm:chPref val="0"/>
        </dgm:presLayoutVars>
      </dgm:prSet>
      <dgm:spPr/>
    </dgm:pt>
    <dgm:pt modelId="{AC9C9099-F246-4BD1-8093-5928756E1CE3}" type="pres">
      <dgm:prSet presAssocID="{DA1DA86A-1F8A-40E2-A4FE-B9BA8CAE97BD}" presName="sibTrans" presStyleCnt="0"/>
      <dgm:spPr/>
    </dgm:pt>
    <dgm:pt modelId="{0F667FB3-5C82-4F7B-82FD-7FC6D0FC8808}" type="pres">
      <dgm:prSet presAssocID="{6C9A4798-BB4B-4CF2-8DA2-C663A735144D}" presName="compNode" presStyleCnt="0"/>
      <dgm:spPr/>
    </dgm:pt>
    <dgm:pt modelId="{7F0A18AB-8016-4B91-A9AF-E39337F90AD0}" type="pres">
      <dgm:prSet presAssocID="{6C9A4798-BB4B-4CF2-8DA2-C663A735144D}" presName="bgRect" presStyleLbl="bgShp" presStyleIdx="2" presStyleCnt="3"/>
      <dgm:spPr/>
    </dgm:pt>
    <dgm:pt modelId="{3FA6D387-D259-4537-A430-AEF9D8C86EC5}" type="pres">
      <dgm:prSet presAssocID="{6C9A4798-BB4B-4CF2-8DA2-C663A735144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C0E8EA50-2D11-4E61-B2F8-4621C9A755DE}" type="pres">
      <dgm:prSet presAssocID="{6C9A4798-BB4B-4CF2-8DA2-C663A735144D}" presName="spaceRect" presStyleCnt="0"/>
      <dgm:spPr/>
    </dgm:pt>
    <dgm:pt modelId="{85380654-0E8A-413E-8004-D789CDE270D9}" type="pres">
      <dgm:prSet presAssocID="{6C9A4798-BB4B-4CF2-8DA2-C663A735144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AE4C208-6519-4731-9524-0DCD0BED3E52}" type="presOf" srcId="{ABA9FF69-0518-4CAF-9778-B29EAF956B78}" destId="{5907A004-12FA-46FA-80DA-D5C0BD383DF9}" srcOrd="0" destOrd="0" presId="urn:microsoft.com/office/officeart/2018/2/layout/IconVerticalSolidList"/>
    <dgm:cxn modelId="{5894821A-3656-4DFB-8B64-6DB536D6DA6F}" type="presOf" srcId="{9DB02DBD-A462-46AC-9DF8-D0C571775EA7}" destId="{CF3B3A47-6518-49BE-9C45-2B78A487911E}" srcOrd="0" destOrd="0" presId="urn:microsoft.com/office/officeart/2018/2/layout/IconVerticalSolidList"/>
    <dgm:cxn modelId="{5FF5EA4E-35A0-4A48-8ABB-6AB7B0250B20}" srcId="{9DB02DBD-A462-46AC-9DF8-D0C571775EA7}" destId="{ABA9FF69-0518-4CAF-9778-B29EAF956B78}" srcOrd="0" destOrd="0" parTransId="{1DF518E8-205F-4A5B-85F0-1CB4256E3B09}" sibTransId="{347C928A-415B-495C-9460-19CD7D408D90}"/>
    <dgm:cxn modelId="{7038887C-E758-4627-A154-83D6BEDC8022}" srcId="{9DB02DBD-A462-46AC-9DF8-D0C571775EA7}" destId="{6C9A4798-BB4B-4CF2-8DA2-C663A735144D}" srcOrd="2" destOrd="0" parTransId="{B26843BA-A2D2-4F10-BDF9-72945C5C421F}" sibTransId="{530655E1-82F9-46C1-90F3-241F2FEAD1E4}"/>
    <dgm:cxn modelId="{C6F1D8BA-30EF-4A92-8F6C-3B142D445D57}" type="presOf" srcId="{6C9A4798-BB4B-4CF2-8DA2-C663A735144D}" destId="{85380654-0E8A-413E-8004-D789CDE270D9}" srcOrd="0" destOrd="0" presId="urn:microsoft.com/office/officeart/2018/2/layout/IconVerticalSolidList"/>
    <dgm:cxn modelId="{16905DC0-209B-4162-B331-86285F431BE9}" srcId="{9DB02DBD-A462-46AC-9DF8-D0C571775EA7}" destId="{FC38922B-9900-4FA9-8FFE-47DC0712BC6D}" srcOrd="1" destOrd="0" parTransId="{9E13CDC1-3FCE-451C-8636-3F19FD2A8DA4}" sibTransId="{DA1DA86A-1F8A-40E2-A4FE-B9BA8CAE97BD}"/>
    <dgm:cxn modelId="{1CBAB3C0-8802-4B1A-9EFA-B98D0E7C87BB}" type="presOf" srcId="{FC38922B-9900-4FA9-8FFE-47DC0712BC6D}" destId="{0F58F92E-4FC5-4F23-8F55-BE5565B082AC}" srcOrd="0" destOrd="0" presId="urn:microsoft.com/office/officeart/2018/2/layout/IconVerticalSolidList"/>
    <dgm:cxn modelId="{D099AB2F-EE04-4CFA-B384-79DCABFBA00A}" type="presParOf" srcId="{CF3B3A47-6518-49BE-9C45-2B78A487911E}" destId="{C3EAC979-4332-4312-A7CC-CEB2DDDC6ED5}" srcOrd="0" destOrd="0" presId="urn:microsoft.com/office/officeart/2018/2/layout/IconVerticalSolidList"/>
    <dgm:cxn modelId="{FF33E172-B29B-447A-9D94-CC35332497EF}" type="presParOf" srcId="{C3EAC979-4332-4312-A7CC-CEB2DDDC6ED5}" destId="{99E8317C-DA41-48FD-B236-9419E7BCA332}" srcOrd="0" destOrd="0" presId="urn:microsoft.com/office/officeart/2018/2/layout/IconVerticalSolidList"/>
    <dgm:cxn modelId="{D40E48DD-98C7-4064-86D7-FB9FC559D861}" type="presParOf" srcId="{C3EAC979-4332-4312-A7CC-CEB2DDDC6ED5}" destId="{DBFB75B1-9893-4904-834B-1006F1EBFD14}" srcOrd="1" destOrd="0" presId="urn:microsoft.com/office/officeart/2018/2/layout/IconVerticalSolidList"/>
    <dgm:cxn modelId="{A9B87061-2DC8-4B37-95C6-7D820E9FA697}" type="presParOf" srcId="{C3EAC979-4332-4312-A7CC-CEB2DDDC6ED5}" destId="{12E6077E-ACA9-41B2-84E2-65848B5D3A82}" srcOrd="2" destOrd="0" presId="urn:microsoft.com/office/officeart/2018/2/layout/IconVerticalSolidList"/>
    <dgm:cxn modelId="{AABB6C29-EB7C-4933-AA72-B5EA82730790}" type="presParOf" srcId="{C3EAC979-4332-4312-A7CC-CEB2DDDC6ED5}" destId="{5907A004-12FA-46FA-80DA-D5C0BD383DF9}" srcOrd="3" destOrd="0" presId="urn:microsoft.com/office/officeart/2018/2/layout/IconVerticalSolidList"/>
    <dgm:cxn modelId="{97ABB80E-F9B2-48F8-ADBE-9BEB17830D44}" type="presParOf" srcId="{CF3B3A47-6518-49BE-9C45-2B78A487911E}" destId="{ECC07353-CD22-489D-8435-0F86772EBCBF}" srcOrd="1" destOrd="0" presId="urn:microsoft.com/office/officeart/2018/2/layout/IconVerticalSolidList"/>
    <dgm:cxn modelId="{A2EF2204-E8FD-48F2-B94E-85D831214E16}" type="presParOf" srcId="{CF3B3A47-6518-49BE-9C45-2B78A487911E}" destId="{C07C7750-67D9-4EFD-858B-4CB17F32F68C}" srcOrd="2" destOrd="0" presId="urn:microsoft.com/office/officeart/2018/2/layout/IconVerticalSolidList"/>
    <dgm:cxn modelId="{F4B7C09D-AE1A-43FB-A3D4-CE2A5C519048}" type="presParOf" srcId="{C07C7750-67D9-4EFD-858B-4CB17F32F68C}" destId="{22CBDE7B-EC10-465A-8D0D-C10306880027}" srcOrd="0" destOrd="0" presId="urn:microsoft.com/office/officeart/2018/2/layout/IconVerticalSolidList"/>
    <dgm:cxn modelId="{7A0F6364-5C86-4964-AE20-6767C5108085}" type="presParOf" srcId="{C07C7750-67D9-4EFD-858B-4CB17F32F68C}" destId="{4DA93EFE-832C-4349-995C-8902BDE27856}" srcOrd="1" destOrd="0" presId="urn:microsoft.com/office/officeart/2018/2/layout/IconVerticalSolidList"/>
    <dgm:cxn modelId="{CF9BFCD6-A8B4-4CFC-B29F-BC773DDB1D8D}" type="presParOf" srcId="{C07C7750-67D9-4EFD-858B-4CB17F32F68C}" destId="{BF68FB3C-FE21-4240-AEFC-661BF503CB72}" srcOrd="2" destOrd="0" presId="urn:microsoft.com/office/officeart/2018/2/layout/IconVerticalSolidList"/>
    <dgm:cxn modelId="{4FB010FC-AC38-4302-91D9-44E916D0AA91}" type="presParOf" srcId="{C07C7750-67D9-4EFD-858B-4CB17F32F68C}" destId="{0F58F92E-4FC5-4F23-8F55-BE5565B082AC}" srcOrd="3" destOrd="0" presId="urn:microsoft.com/office/officeart/2018/2/layout/IconVerticalSolidList"/>
    <dgm:cxn modelId="{914B5AF5-CFB9-41C0-913B-1E0CD86BAD4D}" type="presParOf" srcId="{CF3B3A47-6518-49BE-9C45-2B78A487911E}" destId="{AC9C9099-F246-4BD1-8093-5928756E1CE3}" srcOrd="3" destOrd="0" presId="urn:microsoft.com/office/officeart/2018/2/layout/IconVerticalSolidList"/>
    <dgm:cxn modelId="{F630D11E-22E8-4A33-931B-1F411FA233CE}" type="presParOf" srcId="{CF3B3A47-6518-49BE-9C45-2B78A487911E}" destId="{0F667FB3-5C82-4F7B-82FD-7FC6D0FC8808}" srcOrd="4" destOrd="0" presId="urn:microsoft.com/office/officeart/2018/2/layout/IconVerticalSolidList"/>
    <dgm:cxn modelId="{7C742CB9-A105-4107-A258-24C1928C50C8}" type="presParOf" srcId="{0F667FB3-5C82-4F7B-82FD-7FC6D0FC8808}" destId="{7F0A18AB-8016-4B91-A9AF-E39337F90AD0}" srcOrd="0" destOrd="0" presId="urn:microsoft.com/office/officeart/2018/2/layout/IconVerticalSolidList"/>
    <dgm:cxn modelId="{4D1DFA88-C75A-43F1-9467-B5E8297D4107}" type="presParOf" srcId="{0F667FB3-5C82-4F7B-82FD-7FC6D0FC8808}" destId="{3FA6D387-D259-4537-A430-AEF9D8C86EC5}" srcOrd="1" destOrd="0" presId="urn:microsoft.com/office/officeart/2018/2/layout/IconVerticalSolidList"/>
    <dgm:cxn modelId="{80B14C63-0914-4ED8-881A-7C609E54D445}" type="presParOf" srcId="{0F667FB3-5C82-4F7B-82FD-7FC6D0FC8808}" destId="{C0E8EA50-2D11-4E61-B2F8-4621C9A755DE}" srcOrd="2" destOrd="0" presId="urn:microsoft.com/office/officeart/2018/2/layout/IconVerticalSolidList"/>
    <dgm:cxn modelId="{0448157B-6C52-430A-B25B-044D6A8ED4B5}" type="presParOf" srcId="{0F667FB3-5C82-4F7B-82FD-7FC6D0FC8808}" destId="{85380654-0E8A-413E-8004-D789CDE270D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5EDD6D3-57BB-44F1-8C73-7527401744EE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EA2E56D-C018-45B6-9F67-BB5E54B54B18}">
      <dgm:prSet/>
      <dgm:spPr/>
      <dgm:t>
        <a:bodyPr/>
        <a:lstStyle/>
        <a:p>
          <a:r>
            <a:rPr lang="en-US"/>
            <a:t>How might your previous experience managing conflict impact how you respond to conflict?</a:t>
          </a:r>
        </a:p>
      </dgm:t>
    </dgm:pt>
    <dgm:pt modelId="{413A0812-8A96-403F-B0C8-0043E6386DF6}" type="parTrans" cxnId="{B6A5BA50-617F-4E21-889D-FB0F59BE7525}">
      <dgm:prSet/>
      <dgm:spPr/>
      <dgm:t>
        <a:bodyPr/>
        <a:lstStyle/>
        <a:p>
          <a:endParaRPr lang="en-US"/>
        </a:p>
      </dgm:t>
    </dgm:pt>
    <dgm:pt modelId="{085E1125-08AE-491B-944D-44E2A1C2E49E}" type="sibTrans" cxnId="{B6A5BA50-617F-4E21-889D-FB0F59BE7525}">
      <dgm:prSet/>
      <dgm:spPr/>
      <dgm:t>
        <a:bodyPr/>
        <a:lstStyle/>
        <a:p>
          <a:endParaRPr lang="en-US"/>
        </a:p>
      </dgm:t>
    </dgm:pt>
    <dgm:pt modelId="{595A298A-A29D-4BCA-B976-618B94BF37F8}">
      <dgm:prSet/>
      <dgm:spPr/>
      <dgm:t>
        <a:bodyPr/>
        <a:lstStyle/>
        <a:p>
          <a:r>
            <a:rPr lang="en-US"/>
            <a:t>What rules about conflict have you learned from your personal, professional, and community life?</a:t>
          </a:r>
        </a:p>
      </dgm:t>
    </dgm:pt>
    <dgm:pt modelId="{9EF90D63-9344-4EC8-92BB-F93654CB9AFC}" type="parTrans" cxnId="{7C34BB49-B24A-4437-8AA3-E87535B59052}">
      <dgm:prSet/>
      <dgm:spPr/>
      <dgm:t>
        <a:bodyPr/>
        <a:lstStyle/>
        <a:p>
          <a:endParaRPr lang="en-US"/>
        </a:p>
      </dgm:t>
    </dgm:pt>
    <dgm:pt modelId="{E108315B-F40B-47FD-BE84-5D9A75EF15CB}" type="sibTrans" cxnId="{7C34BB49-B24A-4437-8AA3-E87535B59052}">
      <dgm:prSet/>
      <dgm:spPr/>
      <dgm:t>
        <a:bodyPr/>
        <a:lstStyle/>
        <a:p>
          <a:endParaRPr lang="en-US"/>
        </a:p>
      </dgm:t>
    </dgm:pt>
    <dgm:pt modelId="{9F8A3F56-5363-4A62-9F87-8939B8BE2E74}" type="pres">
      <dgm:prSet presAssocID="{95EDD6D3-57BB-44F1-8C73-7527401744E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77DCE15-700A-47E8-9920-11CAED5F6D34}" type="pres">
      <dgm:prSet presAssocID="{0EA2E56D-C018-45B6-9F67-BB5E54B54B18}" presName="hierRoot1" presStyleCnt="0"/>
      <dgm:spPr/>
    </dgm:pt>
    <dgm:pt modelId="{27BB1913-C964-469E-B2D4-603DF67A5D11}" type="pres">
      <dgm:prSet presAssocID="{0EA2E56D-C018-45B6-9F67-BB5E54B54B18}" presName="composite" presStyleCnt="0"/>
      <dgm:spPr/>
    </dgm:pt>
    <dgm:pt modelId="{54D54215-F449-46C1-BA96-9611086CDB4D}" type="pres">
      <dgm:prSet presAssocID="{0EA2E56D-C018-45B6-9F67-BB5E54B54B18}" presName="background" presStyleLbl="node0" presStyleIdx="0" presStyleCnt="2"/>
      <dgm:spPr/>
    </dgm:pt>
    <dgm:pt modelId="{FA6878B9-E4F5-44FD-9507-E0E41371FC0A}" type="pres">
      <dgm:prSet presAssocID="{0EA2E56D-C018-45B6-9F67-BB5E54B54B18}" presName="text" presStyleLbl="fgAcc0" presStyleIdx="0" presStyleCnt="2">
        <dgm:presLayoutVars>
          <dgm:chPref val="3"/>
        </dgm:presLayoutVars>
      </dgm:prSet>
      <dgm:spPr/>
    </dgm:pt>
    <dgm:pt modelId="{408A9E9B-CF53-49DA-8404-B7CB9FB2E070}" type="pres">
      <dgm:prSet presAssocID="{0EA2E56D-C018-45B6-9F67-BB5E54B54B18}" presName="hierChild2" presStyleCnt="0"/>
      <dgm:spPr/>
    </dgm:pt>
    <dgm:pt modelId="{02A3B0C6-EFA8-4127-896D-94B947298182}" type="pres">
      <dgm:prSet presAssocID="{595A298A-A29D-4BCA-B976-618B94BF37F8}" presName="hierRoot1" presStyleCnt="0"/>
      <dgm:spPr/>
    </dgm:pt>
    <dgm:pt modelId="{F2E394FC-944C-46AB-BFC5-F9E70D32BD1A}" type="pres">
      <dgm:prSet presAssocID="{595A298A-A29D-4BCA-B976-618B94BF37F8}" presName="composite" presStyleCnt="0"/>
      <dgm:spPr/>
    </dgm:pt>
    <dgm:pt modelId="{50D12FFD-271F-480C-BEE1-8BE6AEC48A77}" type="pres">
      <dgm:prSet presAssocID="{595A298A-A29D-4BCA-B976-618B94BF37F8}" presName="background" presStyleLbl="node0" presStyleIdx="1" presStyleCnt="2"/>
      <dgm:spPr/>
    </dgm:pt>
    <dgm:pt modelId="{BC2881C9-9733-4EBA-920E-B9330EBD5001}" type="pres">
      <dgm:prSet presAssocID="{595A298A-A29D-4BCA-B976-618B94BF37F8}" presName="text" presStyleLbl="fgAcc0" presStyleIdx="1" presStyleCnt="2">
        <dgm:presLayoutVars>
          <dgm:chPref val="3"/>
        </dgm:presLayoutVars>
      </dgm:prSet>
      <dgm:spPr/>
    </dgm:pt>
    <dgm:pt modelId="{90FBA043-BB1E-42AE-B21D-AC003E0D2A5F}" type="pres">
      <dgm:prSet presAssocID="{595A298A-A29D-4BCA-B976-618B94BF37F8}" presName="hierChild2" presStyleCnt="0"/>
      <dgm:spPr/>
    </dgm:pt>
  </dgm:ptLst>
  <dgm:cxnLst>
    <dgm:cxn modelId="{11FA251C-9626-40DE-B61E-480388F684DD}" type="presOf" srcId="{0EA2E56D-C018-45B6-9F67-BB5E54B54B18}" destId="{FA6878B9-E4F5-44FD-9507-E0E41371FC0A}" srcOrd="0" destOrd="0" presId="urn:microsoft.com/office/officeart/2005/8/layout/hierarchy1"/>
    <dgm:cxn modelId="{D675D45D-9074-4BE0-BCAB-2B4541CB5967}" type="presOf" srcId="{95EDD6D3-57BB-44F1-8C73-7527401744EE}" destId="{9F8A3F56-5363-4A62-9F87-8939B8BE2E74}" srcOrd="0" destOrd="0" presId="urn:microsoft.com/office/officeart/2005/8/layout/hierarchy1"/>
    <dgm:cxn modelId="{7C34BB49-B24A-4437-8AA3-E87535B59052}" srcId="{95EDD6D3-57BB-44F1-8C73-7527401744EE}" destId="{595A298A-A29D-4BCA-B976-618B94BF37F8}" srcOrd="1" destOrd="0" parTransId="{9EF90D63-9344-4EC8-92BB-F93654CB9AFC}" sibTransId="{E108315B-F40B-47FD-BE84-5D9A75EF15CB}"/>
    <dgm:cxn modelId="{B6A5BA50-617F-4E21-889D-FB0F59BE7525}" srcId="{95EDD6D3-57BB-44F1-8C73-7527401744EE}" destId="{0EA2E56D-C018-45B6-9F67-BB5E54B54B18}" srcOrd="0" destOrd="0" parTransId="{413A0812-8A96-403F-B0C8-0043E6386DF6}" sibTransId="{085E1125-08AE-491B-944D-44E2A1C2E49E}"/>
    <dgm:cxn modelId="{E893C0C9-7DC9-4BE9-9973-0906C36354FE}" type="presOf" srcId="{595A298A-A29D-4BCA-B976-618B94BF37F8}" destId="{BC2881C9-9733-4EBA-920E-B9330EBD5001}" srcOrd="0" destOrd="0" presId="urn:microsoft.com/office/officeart/2005/8/layout/hierarchy1"/>
    <dgm:cxn modelId="{AF089107-8EF3-42C0-A244-9FE424D6B362}" type="presParOf" srcId="{9F8A3F56-5363-4A62-9F87-8939B8BE2E74}" destId="{B77DCE15-700A-47E8-9920-11CAED5F6D34}" srcOrd="0" destOrd="0" presId="urn:microsoft.com/office/officeart/2005/8/layout/hierarchy1"/>
    <dgm:cxn modelId="{598ABD74-30B7-4BE2-AD35-9C9AA94FB3ED}" type="presParOf" srcId="{B77DCE15-700A-47E8-9920-11CAED5F6D34}" destId="{27BB1913-C964-469E-B2D4-603DF67A5D11}" srcOrd="0" destOrd="0" presId="urn:microsoft.com/office/officeart/2005/8/layout/hierarchy1"/>
    <dgm:cxn modelId="{501606CB-144F-45C6-8D92-20B4337DABD3}" type="presParOf" srcId="{27BB1913-C964-469E-B2D4-603DF67A5D11}" destId="{54D54215-F449-46C1-BA96-9611086CDB4D}" srcOrd="0" destOrd="0" presId="urn:microsoft.com/office/officeart/2005/8/layout/hierarchy1"/>
    <dgm:cxn modelId="{16C0F34E-E0A9-41C5-948D-68EEA6B48043}" type="presParOf" srcId="{27BB1913-C964-469E-B2D4-603DF67A5D11}" destId="{FA6878B9-E4F5-44FD-9507-E0E41371FC0A}" srcOrd="1" destOrd="0" presId="urn:microsoft.com/office/officeart/2005/8/layout/hierarchy1"/>
    <dgm:cxn modelId="{3F13EA77-5F59-4B5E-A504-A6C33427A1A7}" type="presParOf" srcId="{B77DCE15-700A-47E8-9920-11CAED5F6D34}" destId="{408A9E9B-CF53-49DA-8404-B7CB9FB2E070}" srcOrd="1" destOrd="0" presId="urn:microsoft.com/office/officeart/2005/8/layout/hierarchy1"/>
    <dgm:cxn modelId="{224F87CC-05E0-44A9-9E31-A03428FC1CCB}" type="presParOf" srcId="{9F8A3F56-5363-4A62-9F87-8939B8BE2E74}" destId="{02A3B0C6-EFA8-4127-896D-94B947298182}" srcOrd="1" destOrd="0" presId="urn:microsoft.com/office/officeart/2005/8/layout/hierarchy1"/>
    <dgm:cxn modelId="{027DBAB7-066E-45A4-8831-C14344FD35C7}" type="presParOf" srcId="{02A3B0C6-EFA8-4127-896D-94B947298182}" destId="{F2E394FC-944C-46AB-BFC5-F9E70D32BD1A}" srcOrd="0" destOrd="0" presId="urn:microsoft.com/office/officeart/2005/8/layout/hierarchy1"/>
    <dgm:cxn modelId="{36445F32-99C5-4E21-B5C1-3D16FE7446C0}" type="presParOf" srcId="{F2E394FC-944C-46AB-BFC5-F9E70D32BD1A}" destId="{50D12FFD-271F-480C-BEE1-8BE6AEC48A77}" srcOrd="0" destOrd="0" presId="urn:microsoft.com/office/officeart/2005/8/layout/hierarchy1"/>
    <dgm:cxn modelId="{40067857-967A-42C5-9A4F-3CEDC574B87D}" type="presParOf" srcId="{F2E394FC-944C-46AB-BFC5-F9E70D32BD1A}" destId="{BC2881C9-9733-4EBA-920E-B9330EBD5001}" srcOrd="1" destOrd="0" presId="urn:microsoft.com/office/officeart/2005/8/layout/hierarchy1"/>
    <dgm:cxn modelId="{4A88007A-E5E2-42FB-BAB1-2103EE6175DF}" type="presParOf" srcId="{02A3B0C6-EFA8-4127-896D-94B947298182}" destId="{90FBA043-BB1E-42AE-B21D-AC003E0D2A5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9C54645-C1C7-4A09-9A3D-C2C0F9A4A1A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DE4B28E-F08D-4B26-A696-DCC627583932}">
      <dgm:prSet/>
      <dgm:spPr/>
      <dgm:t>
        <a:bodyPr/>
        <a:lstStyle/>
        <a:p>
          <a:r>
            <a:rPr lang="en-US"/>
            <a:t>Competing: the goal is to win.</a:t>
          </a:r>
        </a:p>
      </dgm:t>
    </dgm:pt>
    <dgm:pt modelId="{37B577D6-804B-4319-9E8F-A05C1B90D979}" type="parTrans" cxnId="{4EDCD2FE-710E-44F4-8862-0C8F5431C16C}">
      <dgm:prSet/>
      <dgm:spPr/>
      <dgm:t>
        <a:bodyPr/>
        <a:lstStyle/>
        <a:p>
          <a:endParaRPr lang="en-US"/>
        </a:p>
      </dgm:t>
    </dgm:pt>
    <dgm:pt modelId="{904A0866-E157-4914-B181-A62AB5343A0E}" type="sibTrans" cxnId="{4EDCD2FE-710E-44F4-8862-0C8F5431C16C}">
      <dgm:prSet/>
      <dgm:spPr/>
      <dgm:t>
        <a:bodyPr/>
        <a:lstStyle/>
        <a:p>
          <a:endParaRPr lang="en-US"/>
        </a:p>
      </dgm:t>
    </dgm:pt>
    <dgm:pt modelId="{DC19C8E5-1EEF-4F94-8AC8-0AA3C57DBEB6}">
      <dgm:prSet/>
      <dgm:spPr/>
      <dgm:t>
        <a:bodyPr/>
        <a:lstStyle/>
        <a:p>
          <a:r>
            <a:rPr lang="en-US"/>
            <a:t>Accommodating: the goal is to yield.</a:t>
          </a:r>
        </a:p>
      </dgm:t>
    </dgm:pt>
    <dgm:pt modelId="{8E013627-EAEE-4AEF-8832-9A2484799C09}" type="parTrans" cxnId="{4CC40D46-E4F5-4926-ABF4-8D853AEC233D}">
      <dgm:prSet/>
      <dgm:spPr/>
      <dgm:t>
        <a:bodyPr/>
        <a:lstStyle/>
        <a:p>
          <a:endParaRPr lang="en-US"/>
        </a:p>
      </dgm:t>
    </dgm:pt>
    <dgm:pt modelId="{E33A0560-D1DA-4DB9-BC2C-59D26B212331}" type="sibTrans" cxnId="{4CC40D46-E4F5-4926-ABF4-8D853AEC233D}">
      <dgm:prSet/>
      <dgm:spPr/>
      <dgm:t>
        <a:bodyPr/>
        <a:lstStyle/>
        <a:p>
          <a:endParaRPr lang="en-US"/>
        </a:p>
      </dgm:t>
    </dgm:pt>
    <dgm:pt modelId="{A434E9E4-EBD3-4B7D-B736-7373E119C835}">
      <dgm:prSet/>
      <dgm:spPr/>
      <dgm:t>
        <a:bodyPr/>
        <a:lstStyle/>
        <a:p>
          <a:r>
            <a:rPr lang="en-US"/>
            <a:t>Avoiding: the goal is to delay.</a:t>
          </a:r>
        </a:p>
      </dgm:t>
    </dgm:pt>
    <dgm:pt modelId="{31C36617-F5EC-4B57-86A8-3E8D956F9A7A}" type="parTrans" cxnId="{A28F4A2A-C8D5-4EB0-99E7-1973534C69FF}">
      <dgm:prSet/>
      <dgm:spPr/>
      <dgm:t>
        <a:bodyPr/>
        <a:lstStyle/>
        <a:p>
          <a:endParaRPr lang="en-US"/>
        </a:p>
      </dgm:t>
    </dgm:pt>
    <dgm:pt modelId="{012E85CA-943A-4D66-92F0-DA7CC142BEF7}" type="sibTrans" cxnId="{A28F4A2A-C8D5-4EB0-99E7-1973534C69FF}">
      <dgm:prSet/>
      <dgm:spPr/>
      <dgm:t>
        <a:bodyPr/>
        <a:lstStyle/>
        <a:p>
          <a:endParaRPr lang="en-US"/>
        </a:p>
      </dgm:t>
    </dgm:pt>
    <dgm:pt modelId="{74D32F72-B126-490D-9BB8-2A404ABA9719}">
      <dgm:prSet/>
      <dgm:spPr/>
      <dgm:t>
        <a:bodyPr/>
        <a:lstStyle/>
        <a:p>
          <a:r>
            <a:rPr lang="en-US"/>
            <a:t>Collaborating: the goal is multiple participation</a:t>
          </a:r>
        </a:p>
      </dgm:t>
    </dgm:pt>
    <dgm:pt modelId="{24DA4167-01EF-4491-BD7E-D0466BAC91BA}" type="parTrans" cxnId="{EC5E72FF-1ABA-4566-B63C-141BEBB2E93F}">
      <dgm:prSet/>
      <dgm:spPr/>
      <dgm:t>
        <a:bodyPr/>
        <a:lstStyle/>
        <a:p>
          <a:endParaRPr lang="en-US"/>
        </a:p>
      </dgm:t>
    </dgm:pt>
    <dgm:pt modelId="{B17B8F38-E30D-462C-970F-F0CC53667D81}" type="sibTrans" cxnId="{EC5E72FF-1ABA-4566-B63C-141BEBB2E93F}">
      <dgm:prSet/>
      <dgm:spPr/>
      <dgm:t>
        <a:bodyPr/>
        <a:lstStyle/>
        <a:p>
          <a:endParaRPr lang="en-US"/>
        </a:p>
      </dgm:t>
    </dgm:pt>
    <dgm:pt modelId="{F4A56FB8-AF44-462E-824A-F19B0DDCF4DD}">
      <dgm:prSet/>
      <dgm:spPr/>
      <dgm:t>
        <a:bodyPr/>
        <a:lstStyle/>
        <a:p>
          <a:r>
            <a:rPr lang="en-US"/>
            <a:t>Compromising: the goal is to find a middle ground.</a:t>
          </a:r>
        </a:p>
      </dgm:t>
    </dgm:pt>
    <dgm:pt modelId="{112DCBE2-2604-4635-BA91-7B692E4164B7}" type="parTrans" cxnId="{7A277FC1-6D91-435C-BA05-F2F831861F7D}">
      <dgm:prSet/>
      <dgm:spPr/>
      <dgm:t>
        <a:bodyPr/>
        <a:lstStyle/>
        <a:p>
          <a:endParaRPr lang="en-US"/>
        </a:p>
      </dgm:t>
    </dgm:pt>
    <dgm:pt modelId="{E1005DD5-0B95-4F9D-B712-1ACB975600E1}" type="sibTrans" cxnId="{7A277FC1-6D91-435C-BA05-F2F831861F7D}">
      <dgm:prSet/>
      <dgm:spPr/>
      <dgm:t>
        <a:bodyPr/>
        <a:lstStyle/>
        <a:p>
          <a:endParaRPr lang="en-US"/>
        </a:p>
      </dgm:t>
    </dgm:pt>
    <dgm:pt modelId="{31EF90CE-2FBC-4960-9AF7-596BBACFA3A4}" type="pres">
      <dgm:prSet presAssocID="{C9C54645-C1C7-4A09-9A3D-C2C0F9A4A1A9}" presName="root" presStyleCnt="0">
        <dgm:presLayoutVars>
          <dgm:dir/>
          <dgm:resizeHandles val="exact"/>
        </dgm:presLayoutVars>
      </dgm:prSet>
      <dgm:spPr/>
    </dgm:pt>
    <dgm:pt modelId="{C5EB9B93-8CE1-4258-A3B9-89F9E921A478}" type="pres">
      <dgm:prSet presAssocID="{CDE4B28E-F08D-4B26-A696-DCC627583932}" presName="compNode" presStyleCnt="0"/>
      <dgm:spPr/>
    </dgm:pt>
    <dgm:pt modelId="{CF891DE5-5141-4866-9B0F-DF18E0EF6C95}" type="pres">
      <dgm:prSet presAssocID="{CDE4B28E-F08D-4B26-A696-DCC627583932}" presName="bgRect" presStyleLbl="bgShp" presStyleIdx="0" presStyleCnt="5"/>
      <dgm:spPr/>
    </dgm:pt>
    <dgm:pt modelId="{3C68A7FF-E55C-41DE-9855-6127CF02B8E3}" type="pres">
      <dgm:prSet presAssocID="{CDE4B28E-F08D-4B26-A696-DCC62758393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dium"/>
        </a:ext>
      </dgm:extLst>
    </dgm:pt>
    <dgm:pt modelId="{2568B326-B5B7-465C-A9DD-425BC8770D36}" type="pres">
      <dgm:prSet presAssocID="{CDE4B28E-F08D-4B26-A696-DCC627583932}" presName="spaceRect" presStyleCnt="0"/>
      <dgm:spPr/>
    </dgm:pt>
    <dgm:pt modelId="{AC40CCD1-F64E-4362-880B-A8756D827A86}" type="pres">
      <dgm:prSet presAssocID="{CDE4B28E-F08D-4B26-A696-DCC627583932}" presName="parTx" presStyleLbl="revTx" presStyleIdx="0" presStyleCnt="5">
        <dgm:presLayoutVars>
          <dgm:chMax val="0"/>
          <dgm:chPref val="0"/>
        </dgm:presLayoutVars>
      </dgm:prSet>
      <dgm:spPr/>
    </dgm:pt>
    <dgm:pt modelId="{706AC163-2EF7-4BE1-86C7-3AF0A457933C}" type="pres">
      <dgm:prSet presAssocID="{904A0866-E157-4914-B181-A62AB5343A0E}" presName="sibTrans" presStyleCnt="0"/>
      <dgm:spPr/>
    </dgm:pt>
    <dgm:pt modelId="{BC2FC870-0984-4159-BD76-1366A05799D0}" type="pres">
      <dgm:prSet presAssocID="{DC19C8E5-1EEF-4F94-8AC8-0AA3C57DBEB6}" presName="compNode" presStyleCnt="0"/>
      <dgm:spPr/>
    </dgm:pt>
    <dgm:pt modelId="{880B791C-1AB9-4724-934E-8EBF12BF3A91}" type="pres">
      <dgm:prSet presAssocID="{DC19C8E5-1EEF-4F94-8AC8-0AA3C57DBEB6}" presName="bgRect" presStyleLbl="bgShp" presStyleIdx="1" presStyleCnt="5"/>
      <dgm:spPr/>
    </dgm:pt>
    <dgm:pt modelId="{4FB9F743-EFA4-47B8-A306-7A9E22814A09}" type="pres">
      <dgm:prSet presAssocID="{DC19C8E5-1EEF-4F94-8AC8-0AA3C57DBEB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ximize"/>
        </a:ext>
      </dgm:extLst>
    </dgm:pt>
    <dgm:pt modelId="{0ACAFDB0-F088-4F3B-A8F9-F84AC239EDD4}" type="pres">
      <dgm:prSet presAssocID="{DC19C8E5-1EEF-4F94-8AC8-0AA3C57DBEB6}" presName="spaceRect" presStyleCnt="0"/>
      <dgm:spPr/>
    </dgm:pt>
    <dgm:pt modelId="{0EF22628-FB14-4C5E-9F4F-21D5B43BFB0D}" type="pres">
      <dgm:prSet presAssocID="{DC19C8E5-1EEF-4F94-8AC8-0AA3C57DBEB6}" presName="parTx" presStyleLbl="revTx" presStyleIdx="1" presStyleCnt="5">
        <dgm:presLayoutVars>
          <dgm:chMax val="0"/>
          <dgm:chPref val="0"/>
        </dgm:presLayoutVars>
      </dgm:prSet>
      <dgm:spPr/>
    </dgm:pt>
    <dgm:pt modelId="{5DCF8DC6-A992-41CD-8A6B-A55A07FD48D3}" type="pres">
      <dgm:prSet presAssocID="{E33A0560-D1DA-4DB9-BC2C-59D26B212331}" presName="sibTrans" presStyleCnt="0"/>
      <dgm:spPr/>
    </dgm:pt>
    <dgm:pt modelId="{5A2E2DBB-C3ED-4EF2-A71A-A39943019CAA}" type="pres">
      <dgm:prSet presAssocID="{A434E9E4-EBD3-4B7D-B736-7373E119C835}" presName="compNode" presStyleCnt="0"/>
      <dgm:spPr/>
    </dgm:pt>
    <dgm:pt modelId="{41E58093-6654-473F-9ACB-C49BC3AF02AD}" type="pres">
      <dgm:prSet presAssocID="{A434E9E4-EBD3-4B7D-B736-7373E119C835}" presName="bgRect" presStyleLbl="bgShp" presStyleIdx="2" presStyleCnt="5"/>
      <dgm:spPr/>
    </dgm:pt>
    <dgm:pt modelId="{09DA99F3-003D-4E0A-86E0-1387B70CB8FB}" type="pres">
      <dgm:prSet presAssocID="{A434E9E4-EBD3-4B7D-B736-7373E119C835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73916D02-78A8-4ED8-BC59-D6380E83DC2F}" type="pres">
      <dgm:prSet presAssocID="{A434E9E4-EBD3-4B7D-B736-7373E119C835}" presName="spaceRect" presStyleCnt="0"/>
      <dgm:spPr/>
    </dgm:pt>
    <dgm:pt modelId="{3DCA3B95-2284-44BB-8D33-08B26E412EC1}" type="pres">
      <dgm:prSet presAssocID="{A434E9E4-EBD3-4B7D-B736-7373E119C835}" presName="parTx" presStyleLbl="revTx" presStyleIdx="2" presStyleCnt="5">
        <dgm:presLayoutVars>
          <dgm:chMax val="0"/>
          <dgm:chPref val="0"/>
        </dgm:presLayoutVars>
      </dgm:prSet>
      <dgm:spPr/>
    </dgm:pt>
    <dgm:pt modelId="{B2580753-BE7F-461A-9EEE-E98DABE7CCFB}" type="pres">
      <dgm:prSet presAssocID="{012E85CA-943A-4D66-92F0-DA7CC142BEF7}" presName="sibTrans" presStyleCnt="0"/>
      <dgm:spPr/>
    </dgm:pt>
    <dgm:pt modelId="{7D4CBB5B-E255-4A00-B601-543439835CD7}" type="pres">
      <dgm:prSet presAssocID="{74D32F72-B126-490D-9BB8-2A404ABA9719}" presName="compNode" presStyleCnt="0"/>
      <dgm:spPr/>
    </dgm:pt>
    <dgm:pt modelId="{6232DE74-D8E6-4B1E-9977-4DD60537182E}" type="pres">
      <dgm:prSet presAssocID="{74D32F72-B126-490D-9BB8-2A404ABA9719}" presName="bgRect" presStyleLbl="bgShp" presStyleIdx="3" presStyleCnt="5"/>
      <dgm:spPr/>
    </dgm:pt>
    <dgm:pt modelId="{3DA80EA8-25CD-4E27-9BCB-EB5506BAEBA2}" type="pres">
      <dgm:prSet presAssocID="{74D32F72-B126-490D-9BB8-2A404ABA971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uzzle"/>
        </a:ext>
      </dgm:extLst>
    </dgm:pt>
    <dgm:pt modelId="{D8D45AB0-7F51-4982-93D0-D2899056B9BC}" type="pres">
      <dgm:prSet presAssocID="{74D32F72-B126-490D-9BB8-2A404ABA9719}" presName="spaceRect" presStyleCnt="0"/>
      <dgm:spPr/>
    </dgm:pt>
    <dgm:pt modelId="{CF65FCC4-57C1-4286-8534-97D8E5F3439A}" type="pres">
      <dgm:prSet presAssocID="{74D32F72-B126-490D-9BB8-2A404ABA9719}" presName="parTx" presStyleLbl="revTx" presStyleIdx="3" presStyleCnt="5">
        <dgm:presLayoutVars>
          <dgm:chMax val="0"/>
          <dgm:chPref val="0"/>
        </dgm:presLayoutVars>
      </dgm:prSet>
      <dgm:spPr/>
    </dgm:pt>
    <dgm:pt modelId="{F4FB6683-DFE9-445F-8B48-84EB5F817AAF}" type="pres">
      <dgm:prSet presAssocID="{B17B8F38-E30D-462C-970F-F0CC53667D81}" presName="sibTrans" presStyleCnt="0"/>
      <dgm:spPr/>
    </dgm:pt>
    <dgm:pt modelId="{9529C47B-84C9-44D7-B1E5-B9D2A32F3B8F}" type="pres">
      <dgm:prSet presAssocID="{F4A56FB8-AF44-462E-824A-F19B0DDCF4DD}" presName="compNode" presStyleCnt="0"/>
      <dgm:spPr/>
    </dgm:pt>
    <dgm:pt modelId="{B5709DC8-E32D-4805-A5FF-0448F6490B67}" type="pres">
      <dgm:prSet presAssocID="{F4A56FB8-AF44-462E-824A-F19B0DDCF4DD}" presName="bgRect" presStyleLbl="bgShp" presStyleIdx="4" presStyleCnt="5"/>
      <dgm:spPr/>
    </dgm:pt>
    <dgm:pt modelId="{75F89010-D215-45F1-8473-DC70331CBF7B}" type="pres">
      <dgm:prSet presAssocID="{F4A56FB8-AF44-462E-824A-F19B0DDCF4DD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tical disc"/>
        </a:ext>
      </dgm:extLst>
    </dgm:pt>
    <dgm:pt modelId="{7BFE0209-029D-4494-99D8-3F5BB2A546F1}" type="pres">
      <dgm:prSet presAssocID="{F4A56FB8-AF44-462E-824A-F19B0DDCF4DD}" presName="spaceRect" presStyleCnt="0"/>
      <dgm:spPr/>
    </dgm:pt>
    <dgm:pt modelId="{58BC0B5B-56C5-4D0A-AE18-780CA85CE2B7}" type="pres">
      <dgm:prSet presAssocID="{F4A56FB8-AF44-462E-824A-F19B0DDCF4DD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2341DD0C-A013-4C7B-BC2B-13B28F28FE9C}" type="presOf" srcId="{C9C54645-C1C7-4A09-9A3D-C2C0F9A4A1A9}" destId="{31EF90CE-2FBC-4960-9AF7-596BBACFA3A4}" srcOrd="0" destOrd="0" presId="urn:microsoft.com/office/officeart/2018/2/layout/IconVerticalSolidList"/>
    <dgm:cxn modelId="{C73A3026-FA98-46CA-822E-FC92155FCD93}" type="presOf" srcId="{A434E9E4-EBD3-4B7D-B736-7373E119C835}" destId="{3DCA3B95-2284-44BB-8D33-08B26E412EC1}" srcOrd="0" destOrd="0" presId="urn:microsoft.com/office/officeart/2018/2/layout/IconVerticalSolidList"/>
    <dgm:cxn modelId="{A28F4A2A-C8D5-4EB0-99E7-1973534C69FF}" srcId="{C9C54645-C1C7-4A09-9A3D-C2C0F9A4A1A9}" destId="{A434E9E4-EBD3-4B7D-B736-7373E119C835}" srcOrd="2" destOrd="0" parTransId="{31C36617-F5EC-4B57-86A8-3E8D956F9A7A}" sibTransId="{012E85CA-943A-4D66-92F0-DA7CC142BEF7}"/>
    <dgm:cxn modelId="{4CC40D46-E4F5-4926-ABF4-8D853AEC233D}" srcId="{C9C54645-C1C7-4A09-9A3D-C2C0F9A4A1A9}" destId="{DC19C8E5-1EEF-4F94-8AC8-0AA3C57DBEB6}" srcOrd="1" destOrd="0" parTransId="{8E013627-EAEE-4AEF-8832-9A2484799C09}" sibTransId="{E33A0560-D1DA-4DB9-BC2C-59D26B212331}"/>
    <dgm:cxn modelId="{497CEC99-9550-42DF-B320-DD8CA5E602B8}" type="presOf" srcId="{74D32F72-B126-490D-9BB8-2A404ABA9719}" destId="{CF65FCC4-57C1-4286-8534-97D8E5F3439A}" srcOrd="0" destOrd="0" presId="urn:microsoft.com/office/officeart/2018/2/layout/IconVerticalSolidList"/>
    <dgm:cxn modelId="{7A277FC1-6D91-435C-BA05-F2F831861F7D}" srcId="{C9C54645-C1C7-4A09-9A3D-C2C0F9A4A1A9}" destId="{F4A56FB8-AF44-462E-824A-F19B0DDCF4DD}" srcOrd="4" destOrd="0" parTransId="{112DCBE2-2604-4635-BA91-7B692E4164B7}" sibTransId="{E1005DD5-0B95-4F9D-B712-1ACB975600E1}"/>
    <dgm:cxn modelId="{E2ECDEEF-B319-4C17-AA86-D5C57C438547}" type="presOf" srcId="{F4A56FB8-AF44-462E-824A-F19B0DDCF4DD}" destId="{58BC0B5B-56C5-4D0A-AE18-780CA85CE2B7}" srcOrd="0" destOrd="0" presId="urn:microsoft.com/office/officeart/2018/2/layout/IconVerticalSolidList"/>
    <dgm:cxn modelId="{EBCC59F4-0DC7-4B2F-B96F-4026492B4C02}" type="presOf" srcId="{CDE4B28E-F08D-4B26-A696-DCC627583932}" destId="{AC40CCD1-F64E-4362-880B-A8756D827A86}" srcOrd="0" destOrd="0" presId="urn:microsoft.com/office/officeart/2018/2/layout/IconVerticalSolidList"/>
    <dgm:cxn modelId="{609DFDF4-E1F4-4F9C-A095-972AEC63FB6A}" type="presOf" srcId="{DC19C8E5-1EEF-4F94-8AC8-0AA3C57DBEB6}" destId="{0EF22628-FB14-4C5E-9F4F-21D5B43BFB0D}" srcOrd="0" destOrd="0" presId="urn:microsoft.com/office/officeart/2018/2/layout/IconVerticalSolidList"/>
    <dgm:cxn modelId="{4EDCD2FE-710E-44F4-8862-0C8F5431C16C}" srcId="{C9C54645-C1C7-4A09-9A3D-C2C0F9A4A1A9}" destId="{CDE4B28E-F08D-4B26-A696-DCC627583932}" srcOrd="0" destOrd="0" parTransId="{37B577D6-804B-4319-9E8F-A05C1B90D979}" sibTransId="{904A0866-E157-4914-B181-A62AB5343A0E}"/>
    <dgm:cxn modelId="{EC5E72FF-1ABA-4566-B63C-141BEBB2E93F}" srcId="{C9C54645-C1C7-4A09-9A3D-C2C0F9A4A1A9}" destId="{74D32F72-B126-490D-9BB8-2A404ABA9719}" srcOrd="3" destOrd="0" parTransId="{24DA4167-01EF-4491-BD7E-D0466BAC91BA}" sibTransId="{B17B8F38-E30D-462C-970F-F0CC53667D81}"/>
    <dgm:cxn modelId="{2673DCD4-B28D-427B-8FD5-9B7D2202E55E}" type="presParOf" srcId="{31EF90CE-2FBC-4960-9AF7-596BBACFA3A4}" destId="{C5EB9B93-8CE1-4258-A3B9-89F9E921A478}" srcOrd="0" destOrd="0" presId="urn:microsoft.com/office/officeart/2018/2/layout/IconVerticalSolidList"/>
    <dgm:cxn modelId="{11448A3D-2EBD-4672-90AB-AE648CD46944}" type="presParOf" srcId="{C5EB9B93-8CE1-4258-A3B9-89F9E921A478}" destId="{CF891DE5-5141-4866-9B0F-DF18E0EF6C95}" srcOrd="0" destOrd="0" presId="urn:microsoft.com/office/officeart/2018/2/layout/IconVerticalSolidList"/>
    <dgm:cxn modelId="{071643DA-D0A4-48D8-AA81-12FFE8F41E11}" type="presParOf" srcId="{C5EB9B93-8CE1-4258-A3B9-89F9E921A478}" destId="{3C68A7FF-E55C-41DE-9855-6127CF02B8E3}" srcOrd="1" destOrd="0" presId="urn:microsoft.com/office/officeart/2018/2/layout/IconVerticalSolidList"/>
    <dgm:cxn modelId="{67CD577F-AEC6-41B1-8764-B6AA59D01BB0}" type="presParOf" srcId="{C5EB9B93-8CE1-4258-A3B9-89F9E921A478}" destId="{2568B326-B5B7-465C-A9DD-425BC8770D36}" srcOrd="2" destOrd="0" presId="urn:microsoft.com/office/officeart/2018/2/layout/IconVerticalSolidList"/>
    <dgm:cxn modelId="{1F2D59E2-D803-4B36-82D6-12E9C6C2E0A4}" type="presParOf" srcId="{C5EB9B93-8CE1-4258-A3B9-89F9E921A478}" destId="{AC40CCD1-F64E-4362-880B-A8756D827A86}" srcOrd="3" destOrd="0" presId="urn:microsoft.com/office/officeart/2018/2/layout/IconVerticalSolidList"/>
    <dgm:cxn modelId="{0BE1C6EB-2383-424C-B281-D11E8D15673D}" type="presParOf" srcId="{31EF90CE-2FBC-4960-9AF7-596BBACFA3A4}" destId="{706AC163-2EF7-4BE1-86C7-3AF0A457933C}" srcOrd="1" destOrd="0" presId="urn:microsoft.com/office/officeart/2018/2/layout/IconVerticalSolidList"/>
    <dgm:cxn modelId="{EAA07469-AEFE-46BE-8572-41406D69FEA6}" type="presParOf" srcId="{31EF90CE-2FBC-4960-9AF7-596BBACFA3A4}" destId="{BC2FC870-0984-4159-BD76-1366A05799D0}" srcOrd="2" destOrd="0" presId="urn:microsoft.com/office/officeart/2018/2/layout/IconVerticalSolidList"/>
    <dgm:cxn modelId="{096F4B20-F11A-4D03-878A-0553F7E11C99}" type="presParOf" srcId="{BC2FC870-0984-4159-BD76-1366A05799D0}" destId="{880B791C-1AB9-4724-934E-8EBF12BF3A91}" srcOrd="0" destOrd="0" presId="urn:microsoft.com/office/officeart/2018/2/layout/IconVerticalSolidList"/>
    <dgm:cxn modelId="{91C463DD-A1BE-48BA-BBC5-67A6B8AAFD1A}" type="presParOf" srcId="{BC2FC870-0984-4159-BD76-1366A05799D0}" destId="{4FB9F743-EFA4-47B8-A306-7A9E22814A09}" srcOrd="1" destOrd="0" presId="urn:microsoft.com/office/officeart/2018/2/layout/IconVerticalSolidList"/>
    <dgm:cxn modelId="{6DF91FB5-AA51-41F6-9D70-D0887184901A}" type="presParOf" srcId="{BC2FC870-0984-4159-BD76-1366A05799D0}" destId="{0ACAFDB0-F088-4F3B-A8F9-F84AC239EDD4}" srcOrd="2" destOrd="0" presId="urn:microsoft.com/office/officeart/2018/2/layout/IconVerticalSolidList"/>
    <dgm:cxn modelId="{ED4152F2-479E-46A0-911A-513F754E4DB9}" type="presParOf" srcId="{BC2FC870-0984-4159-BD76-1366A05799D0}" destId="{0EF22628-FB14-4C5E-9F4F-21D5B43BFB0D}" srcOrd="3" destOrd="0" presId="urn:microsoft.com/office/officeart/2018/2/layout/IconVerticalSolidList"/>
    <dgm:cxn modelId="{1F8CDE7B-549E-4D7C-A3A1-82F7D4670167}" type="presParOf" srcId="{31EF90CE-2FBC-4960-9AF7-596BBACFA3A4}" destId="{5DCF8DC6-A992-41CD-8A6B-A55A07FD48D3}" srcOrd="3" destOrd="0" presId="urn:microsoft.com/office/officeart/2018/2/layout/IconVerticalSolidList"/>
    <dgm:cxn modelId="{C3001B1A-6B15-4969-9961-298A1D62D04C}" type="presParOf" srcId="{31EF90CE-2FBC-4960-9AF7-596BBACFA3A4}" destId="{5A2E2DBB-C3ED-4EF2-A71A-A39943019CAA}" srcOrd="4" destOrd="0" presId="urn:microsoft.com/office/officeart/2018/2/layout/IconVerticalSolidList"/>
    <dgm:cxn modelId="{4AFCE9ED-D11C-423A-8912-C3C3097C5657}" type="presParOf" srcId="{5A2E2DBB-C3ED-4EF2-A71A-A39943019CAA}" destId="{41E58093-6654-473F-9ACB-C49BC3AF02AD}" srcOrd="0" destOrd="0" presId="urn:microsoft.com/office/officeart/2018/2/layout/IconVerticalSolidList"/>
    <dgm:cxn modelId="{911C32A0-3BEC-49D3-8D0E-782FF7034F7B}" type="presParOf" srcId="{5A2E2DBB-C3ED-4EF2-A71A-A39943019CAA}" destId="{09DA99F3-003D-4E0A-86E0-1387B70CB8FB}" srcOrd="1" destOrd="0" presId="urn:microsoft.com/office/officeart/2018/2/layout/IconVerticalSolidList"/>
    <dgm:cxn modelId="{A229F4D5-9B5F-48C3-A50B-535A354BDFAA}" type="presParOf" srcId="{5A2E2DBB-C3ED-4EF2-A71A-A39943019CAA}" destId="{73916D02-78A8-4ED8-BC59-D6380E83DC2F}" srcOrd="2" destOrd="0" presId="urn:microsoft.com/office/officeart/2018/2/layout/IconVerticalSolidList"/>
    <dgm:cxn modelId="{A5D3FD49-5AFC-49D9-8C75-93483383E676}" type="presParOf" srcId="{5A2E2DBB-C3ED-4EF2-A71A-A39943019CAA}" destId="{3DCA3B95-2284-44BB-8D33-08B26E412EC1}" srcOrd="3" destOrd="0" presId="urn:microsoft.com/office/officeart/2018/2/layout/IconVerticalSolidList"/>
    <dgm:cxn modelId="{FFF9362E-2C5D-4C49-95DC-1F4D2DB15254}" type="presParOf" srcId="{31EF90CE-2FBC-4960-9AF7-596BBACFA3A4}" destId="{B2580753-BE7F-461A-9EEE-E98DABE7CCFB}" srcOrd="5" destOrd="0" presId="urn:microsoft.com/office/officeart/2018/2/layout/IconVerticalSolidList"/>
    <dgm:cxn modelId="{205CB9E4-5985-4086-9136-56D6708D8450}" type="presParOf" srcId="{31EF90CE-2FBC-4960-9AF7-596BBACFA3A4}" destId="{7D4CBB5B-E255-4A00-B601-543439835CD7}" srcOrd="6" destOrd="0" presId="urn:microsoft.com/office/officeart/2018/2/layout/IconVerticalSolidList"/>
    <dgm:cxn modelId="{E14586AD-9FFC-4D8C-8C7C-21CA2435EA5B}" type="presParOf" srcId="{7D4CBB5B-E255-4A00-B601-543439835CD7}" destId="{6232DE74-D8E6-4B1E-9977-4DD60537182E}" srcOrd="0" destOrd="0" presId="urn:microsoft.com/office/officeart/2018/2/layout/IconVerticalSolidList"/>
    <dgm:cxn modelId="{5D0F9312-D2EC-4651-A5D9-8CF279719FA8}" type="presParOf" srcId="{7D4CBB5B-E255-4A00-B601-543439835CD7}" destId="{3DA80EA8-25CD-4E27-9BCB-EB5506BAEBA2}" srcOrd="1" destOrd="0" presId="urn:microsoft.com/office/officeart/2018/2/layout/IconVerticalSolidList"/>
    <dgm:cxn modelId="{E122E2C7-94D4-4575-9016-9F7485BE4234}" type="presParOf" srcId="{7D4CBB5B-E255-4A00-B601-543439835CD7}" destId="{D8D45AB0-7F51-4982-93D0-D2899056B9BC}" srcOrd="2" destOrd="0" presId="urn:microsoft.com/office/officeart/2018/2/layout/IconVerticalSolidList"/>
    <dgm:cxn modelId="{1F84EB0D-5885-45D9-8FC8-B053F4C5916C}" type="presParOf" srcId="{7D4CBB5B-E255-4A00-B601-543439835CD7}" destId="{CF65FCC4-57C1-4286-8534-97D8E5F3439A}" srcOrd="3" destOrd="0" presId="urn:microsoft.com/office/officeart/2018/2/layout/IconVerticalSolidList"/>
    <dgm:cxn modelId="{BF1F6FEC-9CBF-4BD7-A3A6-4DD83431D546}" type="presParOf" srcId="{31EF90CE-2FBC-4960-9AF7-596BBACFA3A4}" destId="{F4FB6683-DFE9-445F-8B48-84EB5F817AAF}" srcOrd="7" destOrd="0" presId="urn:microsoft.com/office/officeart/2018/2/layout/IconVerticalSolidList"/>
    <dgm:cxn modelId="{E9D1751C-D289-4D92-99EC-3489CA45FD6C}" type="presParOf" srcId="{31EF90CE-2FBC-4960-9AF7-596BBACFA3A4}" destId="{9529C47B-84C9-44D7-B1E5-B9D2A32F3B8F}" srcOrd="8" destOrd="0" presId="urn:microsoft.com/office/officeart/2018/2/layout/IconVerticalSolidList"/>
    <dgm:cxn modelId="{9520C8F7-EF5C-424C-B8E2-BF5CD3672FC4}" type="presParOf" srcId="{9529C47B-84C9-44D7-B1E5-B9D2A32F3B8F}" destId="{B5709DC8-E32D-4805-A5FF-0448F6490B67}" srcOrd="0" destOrd="0" presId="urn:microsoft.com/office/officeart/2018/2/layout/IconVerticalSolidList"/>
    <dgm:cxn modelId="{63EA6672-DBDE-46A0-BC47-7D4CB65CC1BE}" type="presParOf" srcId="{9529C47B-84C9-44D7-B1E5-B9D2A32F3B8F}" destId="{75F89010-D215-45F1-8473-DC70331CBF7B}" srcOrd="1" destOrd="0" presId="urn:microsoft.com/office/officeart/2018/2/layout/IconVerticalSolidList"/>
    <dgm:cxn modelId="{B469530C-0EDF-44E3-A731-08EA2DD84069}" type="presParOf" srcId="{9529C47B-84C9-44D7-B1E5-B9D2A32F3B8F}" destId="{7BFE0209-029D-4494-99D8-3F5BB2A546F1}" srcOrd="2" destOrd="0" presId="urn:microsoft.com/office/officeart/2018/2/layout/IconVerticalSolidList"/>
    <dgm:cxn modelId="{3FA33BA0-EE5F-4DAC-9C36-C66E8AB2BB9B}" type="presParOf" srcId="{9529C47B-84C9-44D7-B1E5-B9D2A32F3B8F}" destId="{58BC0B5B-56C5-4D0A-AE18-780CA85CE2B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64D582F-2AD6-46C6-A8C3-ECA60F2D3650}" type="doc">
      <dgm:prSet loTypeId="urn:microsoft.com/office/officeart/2005/8/layout/vProcess5" loCatId="process" qsTypeId="urn:microsoft.com/office/officeart/2005/8/quickstyle/simple2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7ADE1C7D-A990-45A8-8565-CE3C2108D4A0}">
      <dgm:prSet/>
      <dgm:spPr/>
      <dgm:t>
        <a:bodyPr/>
        <a:lstStyle/>
        <a:p>
          <a:r>
            <a:rPr lang="en-US"/>
            <a:t>When quick decisive action is needed.</a:t>
          </a:r>
        </a:p>
      </dgm:t>
    </dgm:pt>
    <dgm:pt modelId="{CEC3E0D2-F4FD-4AB3-816E-82F65C69F950}" type="parTrans" cxnId="{4D3BAF91-BCA1-429B-80C1-4FFD199F4986}">
      <dgm:prSet/>
      <dgm:spPr/>
      <dgm:t>
        <a:bodyPr/>
        <a:lstStyle/>
        <a:p>
          <a:endParaRPr lang="en-US"/>
        </a:p>
      </dgm:t>
    </dgm:pt>
    <dgm:pt modelId="{4C15E417-BFA1-4717-85A1-A139176B959B}" type="sibTrans" cxnId="{4D3BAF91-BCA1-429B-80C1-4FFD199F4986}">
      <dgm:prSet/>
      <dgm:spPr/>
      <dgm:t>
        <a:bodyPr/>
        <a:lstStyle/>
        <a:p>
          <a:endParaRPr lang="en-US"/>
        </a:p>
      </dgm:t>
    </dgm:pt>
    <dgm:pt modelId="{DD7590F8-8A27-4C45-B277-872F54796078}">
      <dgm:prSet/>
      <dgm:spPr/>
      <dgm:t>
        <a:bodyPr/>
        <a:lstStyle/>
        <a:p>
          <a:r>
            <a:rPr lang="en-US"/>
            <a:t>On important issues when unpopular action must be taken</a:t>
          </a:r>
        </a:p>
      </dgm:t>
    </dgm:pt>
    <dgm:pt modelId="{2DC0C025-7BAC-4A0E-9350-C0292005CA4B}" type="parTrans" cxnId="{A0BF91D0-5D94-4FA1-B798-8C3361F49924}">
      <dgm:prSet/>
      <dgm:spPr/>
      <dgm:t>
        <a:bodyPr/>
        <a:lstStyle/>
        <a:p>
          <a:endParaRPr lang="en-US"/>
        </a:p>
      </dgm:t>
    </dgm:pt>
    <dgm:pt modelId="{7F2AB2E0-8D70-4915-A1AA-857067A252DE}" type="sibTrans" cxnId="{A0BF91D0-5D94-4FA1-B798-8C3361F49924}">
      <dgm:prSet/>
      <dgm:spPr/>
      <dgm:t>
        <a:bodyPr/>
        <a:lstStyle/>
        <a:p>
          <a:endParaRPr lang="en-US"/>
        </a:p>
      </dgm:t>
    </dgm:pt>
    <dgm:pt modelId="{ABCFABF6-9D7C-49EF-BFD3-99AF9146AB2F}">
      <dgm:prSet/>
      <dgm:spPr/>
      <dgm:t>
        <a:bodyPr/>
        <a:lstStyle/>
        <a:p>
          <a:r>
            <a:rPr lang="en-US"/>
            <a:t>When the issue is vital, and the right course is clear</a:t>
          </a:r>
        </a:p>
      </dgm:t>
    </dgm:pt>
    <dgm:pt modelId="{6D2FA3D0-EFD1-4B37-95CD-0102D0314BEF}" type="parTrans" cxnId="{9F2B49EC-BB50-4079-8834-0A4902F35C56}">
      <dgm:prSet/>
      <dgm:spPr/>
      <dgm:t>
        <a:bodyPr/>
        <a:lstStyle/>
        <a:p>
          <a:endParaRPr lang="en-US"/>
        </a:p>
      </dgm:t>
    </dgm:pt>
    <dgm:pt modelId="{EDE71779-5100-4656-A63A-79CC292F44D0}" type="sibTrans" cxnId="{9F2B49EC-BB50-4079-8834-0A4902F35C56}">
      <dgm:prSet/>
      <dgm:spPr/>
      <dgm:t>
        <a:bodyPr/>
        <a:lstStyle/>
        <a:p>
          <a:endParaRPr lang="en-US"/>
        </a:p>
      </dgm:t>
    </dgm:pt>
    <dgm:pt modelId="{83E1CCD3-13D4-4BB7-9650-E554CDCAA50B}">
      <dgm:prSet/>
      <dgm:spPr/>
      <dgm:t>
        <a:bodyPr/>
        <a:lstStyle/>
        <a:p>
          <a:r>
            <a:rPr lang="en-US"/>
            <a:t>To protect against people who take advantage of noncompetitive behavior</a:t>
          </a:r>
        </a:p>
      </dgm:t>
    </dgm:pt>
    <dgm:pt modelId="{57B4175E-2717-4C17-BE8D-F1DEB4EFF729}" type="parTrans" cxnId="{99BB99B1-3AF5-47D2-BAF0-42FAD474A844}">
      <dgm:prSet/>
      <dgm:spPr/>
      <dgm:t>
        <a:bodyPr/>
        <a:lstStyle/>
        <a:p>
          <a:endParaRPr lang="en-US"/>
        </a:p>
      </dgm:t>
    </dgm:pt>
    <dgm:pt modelId="{C7E367A9-99F8-4C30-A21D-E54BEABBA640}" type="sibTrans" cxnId="{99BB99B1-3AF5-47D2-BAF0-42FAD474A844}">
      <dgm:prSet/>
      <dgm:spPr/>
      <dgm:t>
        <a:bodyPr/>
        <a:lstStyle/>
        <a:p>
          <a:endParaRPr lang="en-US"/>
        </a:p>
      </dgm:t>
    </dgm:pt>
    <dgm:pt modelId="{087C87C3-1B77-4FD7-8C32-FBAABFCFA708}" type="pres">
      <dgm:prSet presAssocID="{264D582F-2AD6-46C6-A8C3-ECA60F2D3650}" presName="outerComposite" presStyleCnt="0">
        <dgm:presLayoutVars>
          <dgm:chMax val="5"/>
          <dgm:dir/>
          <dgm:resizeHandles val="exact"/>
        </dgm:presLayoutVars>
      </dgm:prSet>
      <dgm:spPr/>
    </dgm:pt>
    <dgm:pt modelId="{51953EF8-1C80-40A6-98BC-0B24CE052FF9}" type="pres">
      <dgm:prSet presAssocID="{264D582F-2AD6-46C6-A8C3-ECA60F2D3650}" presName="dummyMaxCanvas" presStyleCnt="0">
        <dgm:presLayoutVars/>
      </dgm:prSet>
      <dgm:spPr/>
    </dgm:pt>
    <dgm:pt modelId="{4F15DEFD-2D88-46D0-9F43-74BC0075E4D8}" type="pres">
      <dgm:prSet presAssocID="{264D582F-2AD6-46C6-A8C3-ECA60F2D3650}" presName="FourNodes_1" presStyleLbl="node1" presStyleIdx="0" presStyleCnt="4">
        <dgm:presLayoutVars>
          <dgm:bulletEnabled val="1"/>
        </dgm:presLayoutVars>
      </dgm:prSet>
      <dgm:spPr/>
    </dgm:pt>
    <dgm:pt modelId="{1ECA14AF-0A2D-4A0A-9E70-4176F708386B}" type="pres">
      <dgm:prSet presAssocID="{264D582F-2AD6-46C6-A8C3-ECA60F2D3650}" presName="FourNodes_2" presStyleLbl="node1" presStyleIdx="1" presStyleCnt="4">
        <dgm:presLayoutVars>
          <dgm:bulletEnabled val="1"/>
        </dgm:presLayoutVars>
      </dgm:prSet>
      <dgm:spPr/>
    </dgm:pt>
    <dgm:pt modelId="{3F5BBE25-EDAE-4845-9876-9B017F34588B}" type="pres">
      <dgm:prSet presAssocID="{264D582F-2AD6-46C6-A8C3-ECA60F2D3650}" presName="FourNodes_3" presStyleLbl="node1" presStyleIdx="2" presStyleCnt="4">
        <dgm:presLayoutVars>
          <dgm:bulletEnabled val="1"/>
        </dgm:presLayoutVars>
      </dgm:prSet>
      <dgm:spPr/>
    </dgm:pt>
    <dgm:pt modelId="{35C1FCA7-9541-43BA-AF38-2459EF3FF393}" type="pres">
      <dgm:prSet presAssocID="{264D582F-2AD6-46C6-A8C3-ECA60F2D3650}" presName="FourNodes_4" presStyleLbl="node1" presStyleIdx="3" presStyleCnt="4">
        <dgm:presLayoutVars>
          <dgm:bulletEnabled val="1"/>
        </dgm:presLayoutVars>
      </dgm:prSet>
      <dgm:spPr/>
    </dgm:pt>
    <dgm:pt modelId="{F781148B-BB1E-4154-BE76-7B39BACD6F94}" type="pres">
      <dgm:prSet presAssocID="{264D582F-2AD6-46C6-A8C3-ECA60F2D3650}" presName="FourConn_1-2" presStyleLbl="fgAccFollowNode1" presStyleIdx="0" presStyleCnt="3">
        <dgm:presLayoutVars>
          <dgm:bulletEnabled val="1"/>
        </dgm:presLayoutVars>
      </dgm:prSet>
      <dgm:spPr/>
    </dgm:pt>
    <dgm:pt modelId="{09170852-3272-4115-AF03-CB54DDDE952F}" type="pres">
      <dgm:prSet presAssocID="{264D582F-2AD6-46C6-A8C3-ECA60F2D3650}" presName="FourConn_2-3" presStyleLbl="fgAccFollowNode1" presStyleIdx="1" presStyleCnt="3">
        <dgm:presLayoutVars>
          <dgm:bulletEnabled val="1"/>
        </dgm:presLayoutVars>
      </dgm:prSet>
      <dgm:spPr/>
    </dgm:pt>
    <dgm:pt modelId="{399854E8-D392-4B8C-866F-C7C280BF0831}" type="pres">
      <dgm:prSet presAssocID="{264D582F-2AD6-46C6-A8C3-ECA60F2D3650}" presName="FourConn_3-4" presStyleLbl="fgAccFollowNode1" presStyleIdx="2" presStyleCnt="3">
        <dgm:presLayoutVars>
          <dgm:bulletEnabled val="1"/>
        </dgm:presLayoutVars>
      </dgm:prSet>
      <dgm:spPr/>
    </dgm:pt>
    <dgm:pt modelId="{5AB643B1-7188-4A27-86BC-3A643B803A61}" type="pres">
      <dgm:prSet presAssocID="{264D582F-2AD6-46C6-A8C3-ECA60F2D3650}" presName="FourNodes_1_text" presStyleLbl="node1" presStyleIdx="3" presStyleCnt="4">
        <dgm:presLayoutVars>
          <dgm:bulletEnabled val="1"/>
        </dgm:presLayoutVars>
      </dgm:prSet>
      <dgm:spPr/>
    </dgm:pt>
    <dgm:pt modelId="{9AD1D20F-8679-41AE-9C30-B44F81E0C0B9}" type="pres">
      <dgm:prSet presAssocID="{264D582F-2AD6-46C6-A8C3-ECA60F2D3650}" presName="FourNodes_2_text" presStyleLbl="node1" presStyleIdx="3" presStyleCnt="4">
        <dgm:presLayoutVars>
          <dgm:bulletEnabled val="1"/>
        </dgm:presLayoutVars>
      </dgm:prSet>
      <dgm:spPr/>
    </dgm:pt>
    <dgm:pt modelId="{1978B91B-DD29-49AF-B6AD-3CF36B34D22B}" type="pres">
      <dgm:prSet presAssocID="{264D582F-2AD6-46C6-A8C3-ECA60F2D3650}" presName="FourNodes_3_text" presStyleLbl="node1" presStyleIdx="3" presStyleCnt="4">
        <dgm:presLayoutVars>
          <dgm:bulletEnabled val="1"/>
        </dgm:presLayoutVars>
      </dgm:prSet>
      <dgm:spPr/>
    </dgm:pt>
    <dgm:pt modelId="{12AF89E1-5FA1-4FAD-B40C-4F3F8788DB7F}" type="pres">
      <dgm:prSet presAssocID="{264D582F-2AD6-46C6-A8C3-ECA60F2D3650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87E0330B-7C58-4F1A-BCD6-0A1D8DF49A00}" type="presOf" srcId="{DD7590F8-8A27-4C45-B277-872F54796078}" destId="{1ECA14AF-0A2D-4A0A-9E70-4176F708386B}" srcOrd="0" destOrd="0" presId="urn:microsoft.com/office/officeart/2005/8/layout/vProcess5"/>
    <dgm:cxn modelId="{77DE521A-89D9-46DC-BA73-AC973664CE7F}" type="presOf" srcId="{ABCFABF6-9D7C-49EF-BFD3-99AF9146AB2F}" destId="{1978B91B-DD29-49AF-B6AD-3CF36B34D22B}" srcOrd="1" destOrd="0" presId="urn:microsoft.com/office/officeart/2005/8/layout/vProcess5"/>
    <dgm:cxn modelId="{94466537-DB9B-408B-92A4-F527A1F6B12A}" type="presOf" srcId="{7ADE1C7D-A990-45A8-8565-CE3C2108D4A0}" destId="{5AB643B1-7188-4A27-86BC-3A643B803A61}" srcOrd="1" destOrd="0" presId="urn:microsoft.com/office/officeart/2005/8/layout/vProcess5"/>
    <dgm:cxn modelId="{93BB675F-E677-4C1D-B012-3C10E440B938}" type="presOf" srcId="{ABCFABF6-9D7C-49EF-BFD3-99AF9146AB2F}" destId="{3F5BBE25-EDAE-4845-9876-9B017F34588B}" srcOrd="0" destOrd="0" presId="urn:microsoft.com/office/officeart/2005/8/layout/vProcess5"/>
    <dgm:cxn modelId="{2875E24B-F6C1-4E88-A130-66B4C900BE05}" type="presOf" srcId="{264D582F-2AD6-46C6-A8C3-ECA60F2D3650}" destId="{087C87C3-1B77-4FD7-8C32-FBAABFCFA708}" srcOrd="0" destOrd="0" presId="urn:microsoft.com/office/officeart/2005/8/layout/vProcess5"/>
    <dgm:cxn modelId="{AA794C80-7761-4727-A9DE-3091C1731317}" type="presOf" srcId="{4C15E417-BFA1-4717-85A1-A139176B959B}" destId="{F781148B-BB1E-4154-BE76-7B39BACD6F94}" srcOrd="0" destOrd="0" presId="urn:microsoft.com/office/officeart/2005/8/layout/vProcess5"/>
    <dgm:cxn modelId="{7D91488C-4233-4143-AFBB-9FDDE2EAD222}" type="presOf" srcId="{83E1CCD3-13D4-4BB7-9650-E554CDCAA50B}" destId="{12AF89E1-5FA1-4FAD-B40C-4F3F8788DB7F}" srcOrd="1" destOrd="0" presId="urn:microsoft.com/office/officeart/2005/8/layout/vProcess5"/>
    <dgm:cxn modelId="{4D3BAF91-BCA1-429B-80C1-4FFD199F4986}" srcId="{264D582F-2AD6-46C6-A8C3-ECA60F2D3650}" destId="{7ADE1C7D-A990-45A8-8565-CE3C2108D4A0}" srcOrd="0" destOrd="0" parTransId="{CEC3E0D2-F4FD-4AB3-816E-82F65C69F950}" sibTransId="{4C15E417-BFA1-4717-85A1-A139176B959B}"/>
    <dgm:cxn modelId="{33FDD2A8-098F-42B2-80CB-DE57F9539D69}" type="presOf" srcId="{EDE71779-5100-4656-A63A-79CC292F44D0}" destId="{399854E8-D392-4B8C-866F-C7C280BF0831}" srcOrd="0" destOrd="0" presId="urn:microsoft.com/office/officeart/2005/8/layout/vProcess5"/>
    <dgm:cxn modelId="{787976AF-725D-4BC5-895F-AC12217F8198}" type="presOf" srcId="{7F2AB2E0-8D70-4915-A1AA-857067A252DE}" destId="{09170852-3272-4115-AF03-CB54DDDE952F}" srcOrd="0" destOrd="0" presId="urn:microsoft.com/office/officeart/2005/8/layout/vProcess5"/>
    <dgm:cxn modelId="{99BB99B1-3AF5-47D2-BAF0-42FAD474A844}" srcId="{264D582F-2AD6-46C6-A8C3-ECA60F2D3650}" destId="{83E1CCD3-13D4-4BB7-9650-E554CDCAA50B}" srcOrd="3" destOrd="0" parTransId="{57B4175E-2717-4C17-BE8D-F1DEB4EFF729}" sibTransId="{C7E367A9-99F8-4C30-A21D-E54BEABBA640}"/>
    <dgm:cxn modelId="{47EDB6B4-3FA2-4727-A16C-1A308B8A48B1}" type="presOf" srcId="{83E1CCD3-13D4-4BB7-9650-E554CDCAA50B}" destId="{35C1FCA7-9541-43BA-AF38-2459EF3FF393}" srcOrd="0" destOrd="0" presId="urn:microsoft.com/office/officeart/2005/8/layout/vProcess5"/>
    <dgm:cxn modelId="{B7B8C3CA-78EC-44DE-BD63-BB6F0041943F}" type="presOf" srcId="{7ADE1C7D-A990-45A8-8565-CE3C2108D4A0}" destId="{4F15DEFD-2D88-46D0-9F43-74BC0075E4D8}" srcOrd="0" destOrd="0" presId="urn:microsoft.com/office/officeart/2005/8/layout/vProcess5"/>
    <dgm:cxn modelId="{A0BF91D0-5D94-4FA1-B798-8C3361F49924}" srcId="{264D582F-2AD6-46C6-A8C3-ECA60F2D3650}" destId="{DD7590F8-8A27-4C45-B277-872F54796078}" srcOrd="1" destOrd="0" parTransId="{2DC0C025-7BAC-4A0E-9350-C0292005CA4B}" sibTransId="{7F2AB2E0-8D70-4915-A1AA-857067A252DE}"/>
    <dgm:cxn modelId="{DDDD92E0-2A96-47E8-A8DA-5D53EFB0F156}" type="presOf" srcId="{DD7590F8-8A27-4C45-B277-872F54796078}" destId="{9AD1D20F-8679-41AE-9C30-B44F81E0C0B9}" srcOrd="1" destOrd="0" presId="urn:microsoft.com/office/officeart/2005/8/layout/vProcess5"/>
    <dgm:cxn modelId="{9F2B49EC-BB50-4079-8834-0A4902F35C56}" srcId="{264D582F-2AD6-46C6-A8C3-ECA60F2D3650}" destId="{ABCFABF6-9D7C-49EF-BFD3-99AF9146AB2F}" srcOrd="2" destOrd="0" parTransId="{6D2FA3D0-EFD1-4B37-95CD-0102D0314BEF}" sibTransId="{EDE71779-5100-4656-A63A-79CC292F44D0}"/>
    <dgm:cxn modelId="{0475D34E-0D6A-4C3D-B22D-66D99DE927B5}" type="presParOf" srcId="{087C87C3-1B77-4FD7-8C32-FBAABFCFA708}" destId="{51953EF8-1C80-40A6-98BC-0B24CE052FF9}" srcOrd="0" destOrd="0" presId="urn:microsoft.com/office/officeart/2005/8/layout/vProcess5"/>
    <dgm:cxn modelId="{00DB6150-8982-4ACC-B204-D018F84A314F}" type="presParOf" srcId="{087C87C3-1B77-4FD7-8C32-FBAABFCFA708}" destId="{4F15DEFD-2D88-46D0-9F43-74BC0075E4D8}" srcOrd="1" destOrd="0" presId="urn:microsoft.com/office/officeart/2005/8/layout/vProcess5"/>
    <dgm:cxn modelId="{296EF855-1D82-40D9-B479-3CBE249C809D}" type="presParOf" srcId="{087C87C3-1B77-4FD7-8C32-FBAABFCFA708}" destId="{1ECA14AF-0A2D-4A0A-9E70-4176F708386B}" srcOrd="2" destOrd="0" presId="urn:microsoft.com/office/officeart/2005/8/layout/vProcess5"/>
    <dgm:cxn modelId="{06D3109A-224E-4F33-9CCB-3CBB3614211A}" type="presParOf" srcId="{087C87C3-1B77-4FD7-8C32-FBAABFCFA708}" destId="{3F5BBE25-EDAE-4845-9876-9B017F34588B}" srcOrd="3" destOrd="0" presId="urn:microsoft.com/office/officeart/2005/8/layout/vProcess5"/>
    <dgm:cxn modelId="{00D17E2B-713D-4BF9-8F68-CF72A05EE214}" type="presParOf" srcId="{087C87C3-1B77-4FD7-8C32-FBAABFCFA708}" destId="{35C1FCA7-9541-43BA-AF38-2459EF3FF393}" srcOrd="4" destOrd="0" presId="urn:microsoft.com/office/officeart/2005/8/layout/vProcess5"/>
    <dgm:cxn modelId="{88DC76F2-32A8-4306-B949-B5F1313D62B6}" type="presParOf" srcId="{087C87C3-1B77-4FD7-8C32-FBAABFCFA708}" destId="{F781148B-BB1E-4154-BE76-7B39BACD6F94}" srcOrd="5" destOrd="0" presId="urn:microsoft.com/office/officeart/2005/8/layout/vProcess5"/>
    <dgm:cxn modelId="{9564FB15-0506-468C-A64B-63A6B6FB0175}" type="presParOf" srcId="{087C87C3-1B77-4FD7-8C32-FBAABFCFA708}" destId="{09170852-3272-4115-AF03-CB54DDDE952F}" srcOrd="6" destOrd="0" presId="urn:microsoft.com/office/officeart/2005/8/layout/vProcess5"/>
    <dgm:cxn modelId="{6B557D99-1D5D-4FE6-B6C3-8BA44DF43059}" type="presParOf" srcId="{087C87C3-1B77-4FD7-8C32-FBAABFCFA708}" destId="{399854E8-D392-4B8C-866F-C7C280BF0831}" srcOrd="7" destOrd="0" presId="urn:microsoft.com/office/officeart/2005/8/layout/vProcess5"/>
    <dgm:cxn modelId="{5ACF561C-76FE-4C56-9F6D-F9505611139C}" type="presParOf" srcId="{087C87C3-1B77-4FD7-8C32-FBAABFCFA708}" destId="{5AB643B1-7188-4A27-86BC-3A643B803A61}" srcOrd="8" destOrd="0" presId="urn:microsoft.com/office/officeart/2005/8/layout/vProcess5"/>
    <dgm:cxn modelId="{E6CF1047-F114-47E0-990E-0AECCF3DB172}" type="presParOf" srcId="{087C87C3-1B77-4FD7-8C32-FBAABFCFA708}" destId="{9AD1D20F-8679-41AE-9C30-B44F81E0C0B9}" srcOrd="9" destOrd="0" presId="urn:microsoft.com/office/officeart/2005/8/layout/vProcess5"/>
    <dgm:cxn modelId="{8E91B22A-105C-4476-8559-93A87EE120AE}" type="presParOf" srcId="{087C87C3-1B77-4FD7-8C32-FBAABFCFA708}" destId="{1978B91B-DD29-49AF-B6AD-3CF36B34D22B}" srcOrd="10" destOrd="0" presId="urn:microsoft.com/office/officeart/2005/8/layout/vProcess5"/>
    <dgm:cxn modelId="{BEA41FC9-B912-42AE-BED8-B9F55A62E632}" type="presParOf" srcId="{087C87C3-1B77-4FD7-8C32-FBAABFCFA708}" destId="{12AF89E1-5FA1-4FAD-B40C-4F3F8788DB7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72B8D-BD54-41C9-AF32-5DE012338C35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9B0C08-F6FF-4CEC-8BB2-0CA89E47E359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B39871-F109-42B2-B234-56EDEC24D1B3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Conflict is any situation in which your concerns or desires differ from those of another person or </a:t>
          </a:r>
          <a:r>
            <a:rPr lang="en-US" sz="2500" kern="1200"/>
            <a:t>the situation</a:t>
          </a:r>
          <a:endParaRPr lang="en-US" sz="2500" kern="1200" dirty="0"/>
        </a:p>
      </dsp:txBody>
      <dsp:txXfrm>
        <a:off x="1435590" y="531"/>
        <a:ext cx="9080009" cy="1242935"/>
      </dsp:txXfrm>
    </dsp:sp>
    <dsp:sp modelId="{F195B377-9ED5-4E76-A86A-9013B3473C97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BD7598-821C-4559-A5BF-A24AF4292037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008C0A-4BF1-4202-8A8C-7D8E6F694830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It’s a part of life, a part of work</a:t>
          </a:r>
        </a:p>
      </dsp:txBody>
      <dsp:txXfrm>
        <a:off x="1435590" y="1554201"/>
        <a:ext cx="9080009" cy="1242935"/>
      </dsp:txXfrm>
    </dsp:sp>
    <dsp:sp modelId="{EFE996FB-9A1D-4815-9198-713D0C7829A7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B24621-4F7B-4691-AC45-3BF021D87B28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C5517E-BDEA-479D-BEAF-42DB24DB695E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It occurs when interdependent parties perceive interference from each other in achieving their respective goals</a:t>
          </a:r>
        </a:p>
      </dsp:txBody>
      <dsp:txXfrm>
        <a:off x="1435590" y="3107870"/>
        <a:ext cx="9080009" cy="124293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C3446D-08A5-4FE5-A11C-29C9A55301A7}">
      <dsp:nvSpPr>
        <dsp:cNvPr id="0" name=""/>
        <dsp:cNvSpPr/>
      </dsp:nvSpPr>
      <dsp:spPr>
        <a:xfrm>
          <a:off x="0" y="2124"/>
          <a:ext cx="10515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D0A2FD-2A82-4398-A1C4-4A04BFDAD41E}">
      <dsp:nvSpPr>
        <dsp:cNvPr id="0" name=""/>
        <dsp:cNvSpPr/>
      </dsp:nvSpPr>
      <dsp:spPr>
        <a:xfrm>
          <a:off x="0" y="2124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When you are wrong, when learning is important, or when demonstrating reasonableness is critical</a:t>
          </a:r>
        </a:p>
      </dsp:txBody>
      <dsp:txXfrm>
        <a:off x="0" y="2124"/>
        <a:ext cx="10515600" cy="724514"/>
      </dsp:txXfrm>
    </dsp:sp>
    <dsp:sp modelId="{53564D6D-512C-4DE0-B9A8-A2DCBD00A34D}">
      <dsp:nvSpPr>
        <dsp:cNvPr id="0" name=""/>
        <dsp:cNvSpPr/>
      </dsp:nvSpPr>
      <dsp:spPr>
        <a:xfrm>
          <a:off x="0" y="726639"/>
          <a:ext cx="10515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F00453-004B-4155-85BB-4A1639E9ECEF}">
      <dsp:nvSpPr>
        <dsp:cNvPr id="0" name=""/>
        <dsp:cNvSpPr/>
      </dsp:nvSpPr>
      <dsp:spPr>
        <a:xfrm>
          <a:off x="0" y="726639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When creating goodwill is paramount</a:t>
          </a:r>
        </a:p>
      </dsp:txBody>
      <dsp:txXfrm>
        <a:off x="0" y="726639"/>
        <a:ext cx="10515600" cy="724514"/>
      </dsp:txXfrm>
    </dsp:sp>
    <dsp:sp modelId="{96FBDBAF-88D3-49F5-89C7-0EA78B7A5FA3}">
      <dsp:nvSpPr>
        <dsp:cNvPr id="0" name=""/>
        <dsp:cNvSpPr/>
      </dsp:nvSpPr>
      <dsp:spPr>
        <a:xfrm>
          <a:off x="0" y="1451154"/>
          <a:ext cx="10515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65AFF1-F604-44E1-9143-196FC9F14040}">
      <dsp:nvSpPr>
        <dsp:cNvPr id="0" name=""/>
        <dsp:cNvSpPr/>
      </dsp:nvSpPr>
      <dsp:spPr>
        <a:xfrm>
          <a:off x="0" y="1451154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To build social credits for later use</a:t>
          </a:r>
        </a:p>
      </dsp:txBody>
      <dsp:txXfrm>
        <a:off x="0" y="1451154"/>
        <a:ext cx="10515600" cy="724514"/>
      </dsp:txXfrm>
    </dsp:sp>
    <dsp:sp modelId="{62173D7D-339B-4DA1-9BC4-1A91594BBC61}">
      <dsp:nvSpPr>
        <dsp:cNvPr id="0" name=""/>
        <dsp:cNvSpPr/>
      </dsp:nvSpPr>
      <dsp:spPr>
        <a:xfrm>
          <a:off x="0" y="2175669"/>
          <a:ext cx="10515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09E537-678B-4E2D-BF3D-EBCFA4C9FBB3}">
      <dsp:nvSpPr>
        <dsp:cNvPr id="0" name=""/>
        <dsp:cNvSpPr/>
      </dsp:nvSpPr>
      <dsp:spPr>
        <a:xfrm>
          <a:off x="0" y="2175669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To stop unproductive or damaging competition</a:t>
          </a:r>
        </a:p>
      </dsp:txBody>
      <dsp:txXfrm>
        <a:off x="0" y="2175669"/>
        <a:ext cx="10515600" cy="724514"/>
      </dsp:txXfrm>
    </dsp:sp>
    <dsp:sp modelId="{6E875C6A-2453-414B-9177-B8F944D65296}">
      <dsp:nvSpPr>
        <dsp:cNvPr id="0" name=""/>
        <dsp:cNvSpPr/>
      </dsp:nvSpPr>
      <dsp:spPr>
        <a:xfrm>
          <a:off x="0" y="2900183"/>
          <a:ext cx="10515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02C51B-0E51-4D68-A532-32EB363CC1EC}">
      <dsp:nvSpPr>
        <dsp:cNvPr id="0" name=""/>
        <dsp:cNvSpPr/>
      </dsp:nvSpPr>
      <dsp:spPr>
        <a:xfrm>
          <a:off x="0" y="2900183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When harmony is important</a:t>
          </a:r>
        </a:p>
      </dsp:txBody>
      <dsp:txXfrm>
        <a:off x="0" y="2900183"/>
        <a:ext cx="10515600" cy="724514"/>
      </dsp:txXfrm>
    </dsp:sp>
    <dsp:sp modelId="{99ABE57E-743C-4527-813E-22CC9C4132CF}">
      <dsp:nvSpPr>
        <dsp:cNvPr id="0" name=""/>
        <dsp:cNvSpPr/>
      </dsp:nvSpPr>
      <dsp:spPr>
        <a:xfrm>
          <a:off x="0" y="3624698"/>
          <a:ext cx="10515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CDF3C8-0AD0-418D-BB50-CA67F4CBFCDC}">
      <dsp:nvSpPr>
        <dsp:cNvPr id="0" name=""/>
        <dsp:cNvSpPr/>
      </dsp:nvSpPr>
      <dsp:spPr>
        <a:xfrm>
          <a:off x="0" y="3624698"/>
          <a:ext cx="105156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When it’s important for others to learn from experience</a:t>
          </a:r>
        </a:p>
      </dsp:txBody>
      <dsp:txXfrm>
        <a:off x="0" y="3624698"/>
        <a:ext cx="10515600" cy="72451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43ADD4-2F44-4C6B-A0E2-F4B5DA21A148}">
      <dsp:nvSpPr>
        <dsp:cNvPr id="0" name=""/>
        <dsp:cNvSpPr/>
      </dsp:nvSpPr>
      <dsp:spPr>
        <a:xfrm>
          <a:off x="0" y="67412"/>
          <a:ext cx="10515600" cy="5996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When the issue is relatively trivial</a:t>
          </a:r>
        </a:p>
      </dsp:txBody>
      <dsp:txXfrm>
        <a:off x="29271" y="96683"/>
        <a:ext cx="10457058" cy="541083"/>
      </dsp:txXfrm>
    </dsp:sp>
    <dsp:sp modelId="{60C67E99-6595-44C4-89DF-4D7D964583BC}">
      <dsp:nvSpPr>
        <dsp:cNvPr id="0" name=""/>
        <dsp:cNvSpPr/>
      </dsp:nvSpPr>
      <dsp:spPr>
        <a:xfrm>
          <a:off x="0" y="739037"/>
          <a:ext cx="10515600" cy="5996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When you know you can’t be satisfied</a:t>
          </a:r>
        </a:p>
      </dsp:txBody>
      <dsp:txXfrm>
        <a:off x="29271" y="768308"/>
        <a:ext cx="10457058" cy="541083"/>
      </dsp:txXfrm>
    </dsp:sp>
    <dsp:sp modelId="{B6F39F1D-6396-4397-B6C7-85B1A5AB82DD}">
      <dsp:nvSpPr>
        <dsp:cNvPr id="0" name=""/>
        <dsp:cNvSpPr/>
      </dsp:nvSpPr>
      <dsp:spPr>
        <a:xfrm>
          <a:off x="0" y="1410662"/>
          <a:ext cx="10515600" cy="5996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When the costs of conflict outweigh the benefits of resolution</a:t>
          </a:r>
        </a:p>
      </dsp:txBody>
      <dsp:txXfrm>
        <a:off x="29271" y="1439933"/>
        <a:ext cx="10457058" cy="541083"/>
      </dsp:txXfrm>
    </dsp:sp>
    <dsp:sp modelId="{014F3BF8-0A33-4CEB-BE4C-E97D866575B8}">
      <dsp:nvSpPr>
        <dsp:cNvPr id="0" name=""/>
        <dsp:cNvSpPr/>
      </dsp:nvSpPr>
      <dsp:spPr>
        <a:xfrm>
          <a:off x="0" y="2082287"/>
          <a:ext cx="10515600" cy="5996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When it’s important to have more information</a:t>
          </a:r>
        </a:p>
      </dsp:txBody>
      <dsp:txXfrm>
        <a:off x="29271" y="2111558"/>
        <a:ext cx="10457058" cy="541083"/>
      </dsp:txXfrm>
    </dsp:sp>
    <dsp:sp modelId="{089F90FF-62DB-4B51-AE16-A87B2E0CA6CB}">
      <dsp:nvSpPr>
        <dsp:cNvPr id="0" name=""/>
        <dsp:cNvSpPr/>
      </dsp:nvSpPr>
      <dsp:spPr>
        <a:xfrm>
          <a:off x="0" y="2753912"/>
          <a:ext cx="10515600" cy="5996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When others can resolve the issue more effectively</a:t>
          </a:r>
        </a:p>
      </dsp:txBody>
      <dsp:txXfrm>
        <a:off x="29271" y="2783183"/>
        <a:ext cx="10457058" cy="541083"/>
      </dsp:txXfrm>
    </dsp:sp>
    <dsp:sp modelId="{38B69975-5F44-4281-A08C-F0709281E9C8}">
      <dsp:nvSpPr>
        <dsp:cNvPr id="0" name=""/>
        <dsp:cNvSpPr/>
      </dsp:nvSpPr>
      <dsp:spPr>
        <a:xfrm>
          <a:off x="0" y="3425537"/>
          <a:ext cx="10515600" cy="5996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When the conflict is tangential to something more important</a:t>
          </a:r>
        </a:p>
      </dsp:txBody>
      <dsp:txXfrm>
        <a:off x="29271" y="3454808"/>
        <a:ext cx="10457058" cy="54108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6D9810-A066-476C-9322-99CB90BD9714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059ECAB-9BBB-4B03-BDBF-5C53A94E46AE}">
      <dsp:nvSpPr>
        <dsp:cNvPr id="0" name=""/>
        <dsp:cNvSpPr/>
      </dsp:nvSpPr>
      <dsp:spPr>
        <a:xfrm>
          <a:off x="0" y="53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When it is important that both sides be integrated</a:t>
          </a:r>
        </a:p>
      </dsp:txBody>
      <dsp:txXfrm>
        <a:off x="0" y="531"/>
        <a:ext cx="10515600" cy="870055"/>
      </dsp:txXfrm>
    </dsp:sp>
    <dsp:sp modelId="{8A3D64D9-D899-428C-B8F4-1983A8226CB1}">
      <dsp:nvSpPr>
        <dsp:cNvPr id="0" name=""/>
        <dsp:cNvSpPr/>
      </dsp:nvSpPr>
      <dsp:spPr>
        <a:xfrm>
          <a:off x="0" y="870586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B769377-17BC-431F-80DF-31857E425993}">
      <dsp:nvSpPr>
        <dsp:cNvPr id="0" name=""/>
        <dsp:cNvSpPr/>
      </dsp:nvSpPr>
      <dsp:spPr>
        <a:xfrm>
          <a:off x="0" y="87058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When you want to learn and fully understand others’ views</a:t>
          </a:r>
        </a:p>
      </dsp:txBody>
      <dsp:txXfrm>
        <a:off x="0" y="870586"/>
        <a:ext cx="10515600" cy="870055"/>
      </dsp:txXfrm>
    </dsp:sp>
    <dsp:sp modelId="{AF741F71-656B-4738-AE9B-7203CCEFD2F3}">
      <dsp:nvSpPr>
        <dsp:cNvPr id="0" name=""/>
        <dsp:cNvSpPr/>
      </dsp:nvSpPr>
      <dsp:spPr>
        <a:xfrm>
          <a:off x="0" y="1740641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45EFA37-A88F-44C5-83C8-50F2FA6BDBF1}">
      <dsp:nvSpPr>
        <dsp:cNvPr id="0" name=""/>
        <dsp:cNvSpPr/>
      </dsp:nvSpPr>
      <dsp:spPr>
        <a:xfrm>
          <a:off x="0" y="174064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To merge different perspectives and insights</a:t>
          </a:r>
        </a:p>
      </dsp:txBody>
      <dsp:txXfrm>
        <a:off x="0" y="1740641"/>
        <a:ext cx="10515600" cy="870055"/>
      </dsp:txXfrm>
    </dsp:sp>
    <dsp:sp modelId="{F6016D04-16D3-4826-BD03-5A7D2C01ECB6}">
      <dsp:nvSpPr>
        <dsp:cNvPr id="0" name=""/>
        <dsp:cNvSpPr/>
      </dsp:nvSpPr>
      <dsp:spPr>
        <a:xfrm>
          <a:off x="0" y="2610696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DE679BF-53FB-481E-8744-7127A7F58C6A}">
      <dsp:nvSpPr>
        <dsp:cNvPr id="0" name=""/>
        <dsp:cNvSpPr/>
      </dsp:nvSpPr>
      <dsp:spPr>
        <a:xfrm>
          <a:off x="0" y="261069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To gain commitment through consensual decisions</a:t>
          </a:r>
        </a:p>
      </dsp:txBody>
      <dsp:txXfrm>
        <a:off x="0" y="2610696"/>
        <a:ext cx="10515600" cy="870055"/>
      </dsp:txXfrm>
    </dsp:sp>
    <dsp:sp modelId="{EA73491F-E95B-4D02-86E2-E8EFD6F56C47}">
      <dsp:nvSpPr>
        <dsp:cNvPr id="0" name=""/>
        <dsp:cNvSpPr/>
      </dsp:nvSpPr>
      <dsp:spPr>
        <a:xfrm>
          <a:off x="0" y="3480751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9D2B8DA-17C3-4BA1-B358-074634ADBB34}">
      <dsp:nvSpPr>
        <dsp:cNvPr id="0" name=""/>
        <dsp:cNvSpPr/>
      </dsp:nvSpPr>
      <dsp:spPr>
        <a:xfrm>
          <a:off x="0" y="348075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chemeClr val="bg1"/>
              </a:solidFill>
            </a:rPr>
            <a:t>To work through hard feelings that have interfered with interpersonal relationships</a:t>
          </a:r>
        </a:p>
      </dsp:txBody>
      <dsp:txXfrm>
        <a:off x="0" y="3480751"/>
        <a:ext cx="10515600" cy="87005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0C457C-354C-4362-AAF5-C36F4EBAB1C1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31E3EB-659F-40D8-9175-67591BFE3127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DEE1B5-085A-46D4-A112-64810B181CB4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When goals are less important than avoiding the disruption caused by more assertive conflict resolution styles</a:t>
          </a:r>
        </a:p>
      </dsp:txBody>
      <dsp:txXfrm>
        <a:off x="1057183" y="1805"/>
        <a:ext cx="9458416" cy="915310"/>
      </dsp:txXfrm>
    </dsp:sp>
    <dsp:sp modelId="{20E64529-AB05-4585-9C60-D2DB860A2E4A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E8D876-7913-4AA5-A2B1-0DD2B5CA4FB3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C07491-0507-4A2B-8600-B6ED00B48260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When opponents have equal power and commitment to mutually exclusive goals</a:t>
          </a:r>
        </a:p>
      </dsp:txBody>
      <dsp:txXfrm>
        <a:off x="1057183" y="1145944"/>
        <a:ext cx="9458416" cy="915310"/>
      </dsp:txXfrm>
    </dsp:sp>
    <dsp:sp modelId="{921614F3-D8F6-4D1B-89BB-F221C3110280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8A447F-D7F5-4BB4-8425-03B2296C2F9C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015611-909A-48B2-A0A0-C3718E3538D2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To temporarily settle complex issues</a:t>
          </a:r>
        </a:p>
      </dsp:txBody>
      <dsp:txXfrm>
        <a:off x="1057183" y="2290082"/>
        <a:ext cx="9458416" cy="915310"/>
      </dsp:txXfrm>
    </dsp:sp>
    <dsp:sp modelId="{1A3C34DB-731E-4F74-895F-B701531A714B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5F890E-00C7-4F5C-A6D8-9C7451FD089B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47CDED-E73E-49ED-BC4A-975887ECBEB2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To quickly achieve an expedient solution</a:t>
          </a:r>
        </a:p>
      </dsp:txBody>
      <dsp:txXfrm>
        <a:off x="1057183" y="3434221"/>
        <a:ext cx="9458416" cy="91531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8356DB-6326-4FE5-A778-B19F6A89A2BA}">
      <dsp:nvSpPr>
        <dsp:cNvPr id="0" name=""/>
        <dsp:cNvSpPr/>
      </dsp:nvSpPr>
      <dsp:spPr>
        <a:xfrm>
          <a:off x="212335" y="362503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226E3F-0EAE-4562-B684-39B0D5D27575}">
      <dsp:nvSpPr>
        <dsp:cNvPr id="0" name=""/>
        <dsp:cNvSpPr/>
      </dsp:nvSpPr>
      <dsp:spPr>
        <a:xfrm>
          <a:off x="492877" y="643045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4145B7-E772-4E7E-BE78-E8AED35275C9}">
      <dsp:nvSpPr>
        <dsp:cNvPr id="0" name=""/>
        <dsp:cNvSpPr/>
      </dsp:nvSpPr>
      <dsp:spPr>
        <a:xfrm>
          <a:off x="1834517" y="362503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Separate the people from the problem</a:t>
          </a:r>
        </a:p>
      </dsp:txBody>
      <dsp:txXfrm>
        <a:off x="1834517" y="362503"/>
        <a:ext cx="3148942" cy="1335915"/>
      </dsp:txXfrm>
    </dsp:sp>
    <dsp:sp modelId="{538D63F7-3FA1-498F-BA0F-72EAB2B609B6}">
      <dsp:nvSpPr>
        <dsp:cNvPr id="0" name=""/>
        <dsp:cNvSpPr/>
      </dsp:nvSpPr>
      <dsp:spPr>
        <a:xfrm>
          <a:off x="5532139" y="362503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137DA3-E175-448F-8476-1B4209F1A130}">
      <dsp:nvSpPr>
        <dsp:cNvPr id="0" name=""/>
        <dsp:cNvSpPr/>
      </dsp:nvSpPr>
      <dsp:spPr>
        <a:xfrm>
          <a:off x="5812681" y="643045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D2C66E-ACE8-4E1A-A5C8-A9835965B7F4}">
      <dsp:nvSpPr>
        <dsp:cNvPr id="0" name=""/>
        <dsp:cNvSpPr/>
      </dsp:nvSpPr>
      <dsp:spPr>
        <a:xfrm>
          <a:off x="7154322" y="362503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Focus on interests, not positions</a:t>
          </a:r>
        </a:p>
      </dsp:txBody>
      <dsp:txXfrm>
        <a:off x="7154322" y="362503"/>
        <a:ext cx="3148942" cy="1335915"/>
      </dsp:txXfrm>
    </dsp:sp>
    <dsp:sp modelId="{82547C69-F68A-4A42-86D9-2898B16A209F}">
      <dsp:nvSpPr>
        <dsp:cNvPr id="0" name=""/>
        <dsp:cNvSpPr/>
      </dsp:nvSpPr>
      <dsp:spPr>
        <a:xfrm>
          <a:off x="212335" y="2394156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6E6E56-3278-4D51-9C19-7ACA68A41177}">
      <dsp:nvSpPr>
        <dsp:cNvPr id="0" name=""/>
        <dsp:cNvSpPr/>
      </dsp:nvSpPr>
      <dsp:spPr>
        <a:xfrm>
          <a:off x="492877" y="2674698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9B1716-D1AE-45F6-BA94-2426D6E9DB53}">
      <dsp:nvSpPr>
        <dsp:cNvPr id="0" name=""/>
        <dsp:cNvSpPr/>
      </dsp:nvSpPr>
      <dsp:spPr>
        <a:xfrm>
          <a:off x="1834517" y="2394156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Generate a variety of options before deciding what to do</a:t>
          </a:r>
        </a:p>
      </dsp:txBody>
      <dsp:txXfrm>
        <a:off x="1834517" y="2394156"/>
        <a:ext cx="3148942" cy="1335915"/>
      </dsp:txXfrm>
    </dsp:sp>
    <dsp:sp modelId="{F86B3ED3-8EFD-4D37-84FB-E5041A91E84B}">
      <dsp:nvSpPr>
        <dsp:cNvPr id="0" name=""/>
        <dsp:cNvSpPr/>
      </dsp:nvSpPr>
      <dsp:spPr>
        <a:xfrm>
          <a:off x="5532139" y="2394156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961231-B367-4AC8-9D7C-EC49442EA73D}">
      <dsp:nvSpPr>
        <dsp:cNvPr id="0" name=""/>
        <dsp:cNvSpPr/>
      </dsp:nvSpPr>
      <dsp:spPr>
        <a:xfrm>
          <a:off x="5812681" y="2674698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2C777B-0FD0-4502-932C-39E32407AC61}">
      <dsp:nvSpPr>
        <dsp:cNvPr id="0" name=""/>
        <dsp:cNvSpPr/>
      </dsp:nvSpPr>
      <dsp:spPr>
        <a:xfrm>
          <a:off x="7154322" y="2394156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Work for a result based on objective standards or criteria</a:t>
          </a:r>
        </a:p>
      </dsp:txBody>
      <dsp:txXfrm>
        <a:off x="7154322" y="2394156"/>
        <a:ext cx="3148942" cy="133591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53E4C6-F9B9-4960-A4D0-0A0F23F395E5}">
      <dsp:nvSpPr>
        <dsp:cNvPr id="0" name=""/>
        <dsp:cNvSpPr/>
      </dsp:nvSpPr>
      <dsp:spPr>
        <a:xfrm>
          <a:off x="0" y="40053"/>
          <a:ext cx="10515600" cy="1247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baseline="0"/>
            <a:t>What can you do moving forward?</a:t>
          </a:r>
          <a:endParaRPr lang="en-US" sz="3200" kern="1200"/>
        </a:p>
      </dsp:txBody>
      <dsp:txXfrm>
        <a:off x="60884" y="100937"/>
        <a:ext cx="10393832" cy="1125452"/>
      </dsp:txXfrm>
    </dsp:sp>
    <dsp:sp modelId="{C0BACECF-E6E4-425C-A9EA-8CCBC2BE16E9}">
      <dsp:nvSpPr>
        <dsp:cNvPr id="0" name=""/>
        <dsp:cNvSpPr/>
      </dsp:nvSpPr>
      <dsp:spPr>
        <a:xfrm>
          <a:off x="0" y="1379434"/>
          <a:ext cx="10515600" cy="1247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baseline="0"/>
            <a:t>How does embracing conflict come into play in your life or organization?</a:t>
          </a:r>
          <a:endParaRPr lang="en-US" sz="3200" kern="1200"/>
        </a:p>
      </dsp:txBody>
      <dsp:txXfrm>
        <a:off x="60884" y="1440318"/>
        <a:ext cx="10393832" cy="1125452"/>
      </dsp:txXfrm>
    </dsp:sp>
    <dsp:sp modelId="{553BE55F-A9BC-4B37-A0FE-D24C5E70E60F}">
      <dsp:nvSpPr>
        <dsp:cNvPr id="0" name=""/>
        <dsp:cNvSpPr/>
      </dsp:nvSpPr>
      <dsp:spPr>
        <a:xfrm>
          <a:off x="0" y="2718814"/>
          <a:ext cx="10515600" cy="12472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baseline="0"/>
            <a:t>What is the role of conflict norming in your life or organization?</a:t>
          </a:r>
          <a:endParaRPr lang="en-US" sz="3200" kern="1200"/>
        </a:p>
      </dsp:txBody>
      <dsp:txXfrm>
        <a:off x="60884" y="2779698"/>
        <a:ext cx="10393832" cy="11254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A31119-54DA-482C-810E-754B6FA9476B}">
      <dsp:nvSpPr>
        <dsp:cNvPr id="0" name=""/>
        <dsp:cNvSpPr/>
      </dsp:nvSpPr>
      <dsp:spPr>
        <a:xfrm>
          <a:off x="1138979" y="1030876"/>
          <a:ext cx="932563" cy="93256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EB533D-13F0-437D-97BE-631AEC88435E}">
      <dsp:nvSpPr>
        <dsp:cNvPr id="0" name=""/>
        <dsp:cNvSpPr/>
      </dsp:nvSpPr>
      <dsp:spPr>
        <a:xfrm>
          <a:off x="569079" y="2255211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Goal Conflict</a:t>
          </a:r>
        </a:p>
      </dsp:txBody>
      <dsp:txXfrm>
        <a:off x="569079" y="2255211"/>
        <a:ext cx="2072362" cy="720000"/>
      </dsp:txXfrm>
    </dsp:sp>
    <dsp:sp modelId="{4290D3AD-1911-4385-ABCB-9E3E6DA0ECD6}">
      <dsp:nvSpPr>
        <dsp:cNvPr id="0" name=""/>
        <dsp:cNvSpPr/>
      </dsp:nvSpPr>
      <dsp:spPr>
        <a:xfrm>
          <a:off x="3574005" y="1030876"/>
          <a:ext cx="932563" cy="93256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387609-79B8-4131-B7A9-DF358F390594}">
      <dsp:nvSpPr>
        <dsp:cNvPr id="0" name=""/>
        <dsp:cNvSpPr/>
      </dsp:nvSpPr>
      <dsp:spPr>
        <a:xfrm>
          <a:off x="3004105" y="2255211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Cognitive Conflict</a:t>
          </a:r>
        </a:p>
      </dsp:txBody>
      <dsp:txXfrm>
        <a:off x="3004105" y="2255211"/>
        <a:ext cx="2072362" cy="720000"/>
      </dsp:txXfrm>
    </dsp:sp>
    <dsp:sp modelId="{1AA558C4-7927-482C-B033-4E8E29A5BD1E}">
      <dsp:nvSpPr>
        <dsp:cNvPr id="0" name=""/>
        <dsp:cNvSpPr/>
      </dsp:nvSpPr>
      <dsp:spPr>
        <a:xfrm>
          <a:off x="6009031" y="1030876"/>
          <a:ext cx="932563" cy="93256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527F2-67BC-454E-BEA9-DD02818D6D53}">
      <dsp:nvSpPr>
        <dsp:cNvPr id="0" name=""/>
        <dsp:cNvSpPr/>
      </dsp:nvSpPr>
      <dsp:spPr>
        <a:xfrm>
          <a:off x="5439131" y="2255211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Affective Conflict</a:t>
          </a:r>
        </a:p>
      </dsp:txBody>
      <dsp:txXfrm>
        <a:off x="5439131" y="2255211"/>
        <a:ext cx="2072362" cy="720000"/>
      </dsp:txXfrm>
    </dsp:sp>
    <dsp:sp modelId="{DC8F81D1-35EF-45D0-A2F7-4D2B0FD6F993}">
      <dsp:nvSpPr>
        <dsp:cNvPr id="0" name=""/>
        <dsp:cNvSpPr/>
      </dsp:nvSpPr>
      <dsp:spPr>
        <a:xfrm>
          <a:off x="8444057" y="1030876"/>
          <a:ext cx="932563" cy="93256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C032F9-455F-4275-9A63-09678795CC68}">
      <dsp:nvSpPr>
        <dsp:cNvPr id="0" name=""/>
        <dsp:cNvSpPr/>
      </dsp:nvSpPr>
      <dsp:spPr>
        <a:xfrm>
          <a:off x="7874157" y="2255211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Behavioral Conflict</a:t>
          </a:r>
        </a:p>
      </dsp:txBody>
      <dsp:txXfrm>
        <a:off x="7874157" y="2255211"/>
        <a:ext cx="2072362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00C413-AFB6-475E-93E2-4DCFE5C594BF}">
      <dsp:nvSpPr>
        <dsp:cNvPr id="0" name=""/>
        <dsp:cNvSpPr/>
      </dsp:nvSpPr>
      <dsp:spPr>
        <a:xfrm>
          <a:off x="0" y="531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FE1422-D2E9-41FE-B296-A56F500F5A9A}">
      <dsp:nvSpPr>
        <dsp:cNvPr id="0" name=""/>
        <dsp:cNvSpPr/>
      </dsp:nvSpPr>
      <dsp:spPr>
        <a:xfrm>
          <a:off x="0" y="53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chemeClr val="bg1"/>
              </a:solidFill>
            </a:rPr>
            <a:t>Organizational Dynamics</a:t>
          </a:r>
        </a:p>
      </dsp:txBody>
      <dsp:txXfrm>
        <a:off x="0" y="531"/>
        <a:ext cx="10515600" cy="870055"/>
      </dsp:txXfrm>
    </dsp:sp>
    <dsp:sp modelId="{D596230E-0463-4B11-9B40-842EE03E6085}">
      <dsp:nvSpPr>
        <dsp:cNvPr id="0" name=""/>
        <dsp:cNvSpPr/>
      </dsp:nvSpPr>
      <dsp:spPr>
        <a:xfrm>
          <a:off x="0" y="870586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758196-0107-49FE-8DA8-A37EA7A1400B}">
      <dsp:nvSpPr>
        <dsp:cNvPr id="0" name=""/>
        <dsp:cNvSpPr/>
      </dsp:nvSpPr>
      <dsp:spPr>
        <a:xfrm>
          <a:off x="0" y="87058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chemeClr val="bg1"/>
              </a:solidFill>
            </a:rPr>
            <a:t>Culture and Traditions</a:t>
          </a:r>
        </a:p>
      </dsp:txBody>
      <dsp:txXfrm>
        <a:off x="0" y="870586"/>
        <a:ext cx="10515600" cy="870055"/>
      </dsp:txXfrm>
    </dsp:sp>
    <dsp:sp modelId="{FEF8540C-6498-445D-B11B-853AD325F518}">
      <dsp:nvSpPr>
        <dsp:cNvPr id="0" name=""/>
        <dsp:cNvSpPr/>
      </dsp:nvSpPr>
      <dsp:spPr>
        <a:xfrm>
          <a:off x="0" y="1740641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D573DF-C9B6-4DBA-8D7B-D961D1A49CD4}">
      <dsp:nvSpPr>
        <dsp:cNvPr id="0" name=""/>
        <dsp:cNvSpPr/>
      </dsp:nvSpPr>
      <dsp:spPr>
        <a:xfrm>
          <a:off x="0" y="174064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chemeClr val="bg1"/>
              </a:solidFill>
            </a:rPr>
            <a:t>Policies and Procedures</a:t>
          </a:r>
        </a:p>
      </dsp:txBody>
      <dsp:txXfrm>
        <a:off x="0" y="1740641"/>
        <a:ext cx="10515600" cy="870055"/>
      </dsp:txXfrm>
    </dsp:sp>
    <dsp:sp modelId="{9F2C6468-6108-4FF2-835D-C1C8EC7CC003}">
      <dsp:nvSpPr>
        <dsp:cNvPr id="0" name=""/>
        <dsp:cNvSpPr/>
      </dsp:nvSpPr>
      <dsp:spPr>
        <a:xfrm>
          <a:off x="0" y="2610696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522669-3634-48EE-AEFA-2AFFDEF7C863}">
      <dsp:nvSpPr>
        <dsp:cNvPr id="0" name=""/>
        <dsp:cNvSpPr/>
      </dsp:nvSpPr>
      <dsp:spPr>
        <a:xfrm>
          <a:off x="0" y="2610696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chemeClr val="bg1"/>
              </a:solidFill>
            </a:rPr>
            <a:t>Institutional Structure and History</a:t>
          </a:r>
        </a:p>
      </dsp:txBody>
      <dsp:txXfrm>
        <a:off x="0" y="2610696"/>
        <a:ext cx="10515600" cy="870055"/>
      </dsp:txXfrm>
    </dsp:sp>
    <dsp:sp modelId="{542EF175-FA19-4C82-927D-9EAF23BE1D05}">
      <dsp:nvSpPr>
        <dsp:cNvPr id="0" name=""/>
        <dsp:cNvSpPr/>
      </dsp:nvSpPr>
      <dsp:spPr>
        <a:xfrm>
          <a:off x="0" y="3480751"/>
          <a:ext cx="10515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7EA052-804F-4499-82AE-992D041AF2CD}">
      <dsp:nvSpPr>
        <dsp:cNvPr id="0" name=""/>
        <dsp:cNvSpPr/>
      </dsp:nvSpPr>
      <dsp:spPr>
        <a:xfrm>
          <a:off x="0" y="3480751"/>
          <a:ext cx="10515600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>
              <a:solidFill>
                <a:schemeClr val="bg1"/>
              </a:solidFill>
            </a:rPr>
            <a:t>Individual Responses to Conflict</a:t>
          </a:r>
        </a:p>
      </dsp:txBody>
      <dsp:txXfrm>
        <a:off x="0" y="3480751"/>
        <a:ext cx="10515600" cy="8700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0B8F2-F035-47BB-A2A7-32173ACFF52A}">
      <dsp:nvSpPr>
        <dsp:cNvPr id="0" name=""/>
        <dsp:cNvSpPr/>
      </dsp:nvSpPr>
      <dsp:spPr>
        <a:xfrm>
          <a:off x="1283" y="334725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DBDCDA5-699D-464D-A89A-D7FA4D37E896}">
      <dsp:nvSpPr>
        <dsp:cNvPr id="0" name=""/>
        <dsp:cNvSpPr/>
      </dsp:nvSpPr>
      <dsp:spPr>
        <a:xfrm>
          <a:off x="501904" y="810315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People want the same thing, but must settle for different things</a:t>
          </a:r>
        </a:p>
      </dsp:txBody>
      <dsp:txXfrm>
        <a:off x="585701" y="894112"/>
        <a:ext cx="4337991" cy="2693452"/>
      </dsp:txXfrm>
    </dsp:sp>
    <dsp:sp modelId="{43CE8C1D-3E51-4346-80D6-3288EAE30072}">
      <dsp:nvSpPr>
        <dsp:cNvPr id="0" name=""/>
        <dsp:cNvSpPr/>
      </dsp:nvSpPr>
      <dsp:spPr>
        <a:xfrm>
          <a:off x="5508110" y="334725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57EAAAD-6825-4A2D-806D-AD7C425DA1CD}">
      <dsp:nvSpPr>
        <dsp:cNvPr id="0" name=""/>
        <dsp:cNvSpPr/>
      </dsp:nvSpPr>
      <dsp:spPr>
        <a:xfrm>
          <a:off x="6008730" y="810315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People want different things, but must settle for the same things</a:t>
          </a:r>
        </a:p>
      </dsp:txBody>
      <dsp:txXfrm>
        <a:off x="6092527" y="894112"/>
        <a:ext cx="4337991" cy="269345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2A8B1D-6334-4895-8E16-4357DA844300}">
      <dsp:nvSpPr>
        <dsp:cNvPr id="0" name=""/>
        <dsp:cNvSpPr/>
      </dsp:nvSpPr>
      <dsp:spPr>
        <a:xfrm>
          <a:off x="0" y="507827"/>
          <a:ext cx="10515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437186-6F7A-4FB3-A601-1F683DB52A99}">
      <dsp:nvSpPr>
        <dsp:cNvPr id="0" name=""/>
        <dsp:cNvSpPr/>
      </dsp:nvSpPr>
      <dsp:spPr>
        <a:xfrm>
          <a:off x="525780" y="197867"/>
          <a:ext cx="7360920" cy="619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Problem resolved: relationship maintained or improved</a:t>
          </a:r>
        </a:p>
      </dsp:txBody>
      <dsp:txXfrm>
        <a:off x="556042" y="228129"/>
        <a:ext cx="7300396" cy="559396"/>
      </dsp:txXfrm>
    </dsp:sp>
    <dsp:sp modelId="{3E504F2D-ECC8-4F4B-95DE-E1D644507746}">
      <dsp:nvSpPr>
        <dsp:cNvPr id="0" name=""/>
        <dsp:cNvSpPr/>
      </dsp:nvSpPr>
      <dsp:spPr>
        <a:xfrm>
          <a:off x="0" y="1460387"/>
          <a:ext cx="10515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5FF269-E804-4D71-9DB5-9CC765F6DCB0}">
      <dsp:nvSpPr>
        <dsp:cNvPr id="0" name=""/>
        <dsp:cNvSpPr/>
      </dsp:nvSpPr>
      <dsp:spPr>
        <a:xfrm>
          <a:off x="525780" y="1150427"/>
          <a:ext cx="7360920" cy="619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Problem resolved: relationship deteriorates</a:t>
          </a:r>
        </a:p>
      </dsp:txBody>
      <dsp:txXfrm>
        <a:off x="556042" y="1180689"/>
        <a:ext cx="7300396" cy="559396"/>
      </dsp:txXfrm>
    </dsp:sp>
    <dsp:sp modelId="{6FFF4661-3937-4F08-9FCB-E7A2027C9918}">
      <dsp:nvSpPr>
        <dsp:cNvPr id="0" name=""/>
        <dsp:cNvSpPr/>
      </dsp:nvSpPr>
      <dsp:spPr>
        <a:xfrm>
          <a:off x="0" y="2412947"/>
          <a:ext cx="10515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F9253D-89E7-42D7-971C-214242D12018}">
      <dsp:nvSpPr>
        <dsp:cNvPr id="0" name=""/>
        <dsp:cNvSpPr/>
      </dsp:nvSpPr>
      <dsp:spPr>
        <a:xfrm>
          <a:off x="525780" y="2102987"/>
          <a:ext cx="7360920" cy="619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Problem not resolved: relationship deteriorates</a:t>
          </a:r>
        </a:p>
      </dsp:txBody>
      <dsp:txXfrm>
        <a:off x="556042" y="2133249"/>
        <a:ext cx="7300396" cy="559396"/>
      </dsp:txXfrm>
    </dsp:sp>
    <dsp:sp modelId="{14EC3D85-5B1F-46FA-8008-33201CB1CAA4}">
      <dsp:nvSpPr>
        <dsp:cNvPr id="0" name=""/>
        <dsp:cNvSpPr/>
      </dsp:nvSpPr>
      <dsp:spPr>
        <a:xfrm>
          <a:off x="0" y="3365507"/>
          <a:ext cx="10515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D38F85-D365-4272-9092-B3D31DBC953B}">
      <dsp:nvSpPr>
        <dsp:cNvPr id="0" name=""/>
        <dsp:cNvSpPr/>
      </dsp:nvSpPr>
      <dsp:spPr>
        <a:xfrm>
          <a:off x="525780" y="3055547"/>
          <a:ext cx="7360920" cy="619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Problem not resolved: relationship maintained or improved</a:t>
          </a:r>
        </a:p>
      </dsp:txBody>
      <dsp:txXfrm>
        <a:off x="556042" y="3085809"/>
        <a:ext cx="7300396" cy="5593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E8317C-DA41-48FD-B236-9419E7BCA332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FB75B1-9893-4904-834B-1006F1EBFD14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07A004-12FA-46FA-80DA-D5C0BD383DF9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Conflict is natural and to be expected</a:t>
          </a:r>
        </a:p>
      </dsp:txBody>
      <dsp:txXfrm>
        <a:off x="1435590" y="531"/>
        <a:ext cx="9080009" cy="1242935"/>
      </dsp:txXfrm>
    </dsp:sp>
    <dsp:sp modelId="{22CBDE7B-EC10-465A-8D0D-C10306880027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A93EFE-832C-4349-995C-8902BDE27856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58F92E-4FC5-4F23-8F55-BE5565B082AC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Conflict is about people and personality, as well as situations, facts, ideas, and tasks</a:t>
          </a:r>
        </a:p>
      </dsp:txBody>
      <dsp:txXfrm>
        <a:off x="1435590" y="1554201"/>
        <a:ext cx="9080009" cy="1242935"/>
      </dsp:txXfrm>
    </dsp:sp>
    <dsp:sp modelId="{7F0A18AB-8016-4B91-A9AF-E39337F90AD0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A6D387-D259-4537-A430-AEF9D8C86EC5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380654-0E8A-413E-8004-D789CDE270D9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People tend to respond to conflict in different – but individually consistent ways</a:t>
          </a:r>
        </a:p>
      </dsp:txBody>
      <dsp:txXfrm>
        <a:off x="1435590" y="3107870"/>
        <a:ext cx="9080009" cy="12429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D54215-F449-46C1-BA96-9611086CDB4D}">
      <dsp:nvSpPr>
        <dsp:cNvPr id="0" name=""/>
        <dsp:cNvSpPr/>
      </dsp:nvSpPr>
      <dsp:spPr>
        <a:xfrm>
          <a:off x="1283" y="334725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A6878B9-E4F5-44FD-9507-E0E41371FC0A}">
      <dsp:nvSpPr>
        <dsp:cNvPr id="0" name=""/>
        <dsp:cNvSpPr/>
      </dsp:nvSpPr>
      <dsp:spPr>
        <a:xfrm>
          <a:off x="501904" y="810315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How might your previous experience managing conflict impact how you respond to conflict?</a:t>
          </a:r>
        </a:p>
      </dsp:txBody>
      <dsp:txXfrm>
        <a:off x="585701" y="894112"/>
        <a:ext cx="4337991" cy="2693452"/>
      </dsp:txXfrm>
    </dsp:sp>
    <dsp:sp modelId="{50D12FFD-271F-480C-BEE1-8BE6AEC48A77}">
      <dsp:nvSpPr>
        <dsp:cNvPr id="0" name=""/>
        <dsp:cNvSpPr/>
      </dsp:nvSpPr>
      <dsp:spPr>
        <a:xfrm>
          <a:off x="5508110" y="334725"/>
          <a:ext cx="4505585" cy="28610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C2881C9-9733-4EBA-920E-B9330EBD5001}">
      <dsp:nvSpPr>
        <dsp:cNvPr id="0" name=""/>
        <dsp:cNvSpPr/>
      </dsp:nvSpPr>
      <dsp:spPr>
        <a:xfrm>
          <a:off x="6008730" y="810315"/>
          <a:ext cx="4505585" cy="28610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What rules about conflict have you learned from your personal, professional, and community life?</a:t>
          </a:r>
        </a:p>
      </dsp:txBody>
      <dsp:txXfrm>
        <a:off x="6092527" y="894112"/>
        <a:ext cx="4337991" cy="269345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891DE5-5141-4866-9B0F-DF18E0EF6C95}">
      <dsp:nvSpPr>
        <dsp:cNvPr id="0" name=""/>
        <dsp:cNvSpPr/>
      </dsp:nvSpPr>
      <dsp:spPr>
        <a:xfrm>
          <a:off x="0" y="3399"/>
          <a:ext cx="10515600" cy="7240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68A7FF-E55C-41DE-9855-6127CF02B8E3}">
      <dsp:nvSpPr>
        <dsp:cNvPr id="0" name=""/>
        <dsp:cNvSpPr/>
      </dsp:nvSpPr>
      <dsp:spPr>
        <a:xfrm>
          <a:off x="219037" y="166319"/>
          <a:ext cx="398249" cy="3982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40CCD1-F64E-4362-880B-A8756D827A86}">
      <dsp:nvSpPr>
        <dsp:cNvPr id="0" name=""/>
        <dsp:cNvSpPr/>
      </dsp:nvSpPr>
      <dsp:spPr>
        <a:xfrm>
          <a:off x="836323" y="3399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Competing: the goal is to win.</a:t>
          </a:r>
        </a:p>
      </dsp:txBody>
      <dsp:txXfrm>
        <a:off x="836323" y="3399"/>
        <a:ext cx="9679276" cy="724089"/>
      </dsp:txXfrm>
    </dsp:sp>
    <dsp:sp modelId="{880B791C-1AB9-4724-934E-8EBF12BF3A91}">
      <dsp:nvSpPr>
        <dsp:cNvPr id="0" name=""/>
        <dsp:cNvSpPr/>
      </dsp:nvSpPr>
      <dsp:spPr>
        <a:xfrm>
          <a:off x="0" y="908511"/>
          <a:ext cx="10515600" cy="7240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B9F743-EFA4-47B8-A306-7A9E22814A09}">
      <dsp:nvSpPr>
        <dsp:cNvPr id="0" name=""/>
        <dsp:cNvSpPr/>
      </dsp:nvSpPr>
      <dsp:spPr>
        <a:xfrm>
          <a:off x="219037" y="1071431"/>
          <a:ext cx="398249" cy="3982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F22628-FB14-4C5E-9F4F-21D5B43BFB0D}">
      <dsp:nvSpPr>
        <dsp:cNvPr id="0" name=""/>
        <dsp:cNvSpPr/>
      </dsp:nvSpPr>
      <dsp:spPr>
        <a:xfrm>
          <a:off x="836323" y="908511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Accommodating: the goal is to yield.</a:t>
          </a:r>
        </a:p>
      </dsp:txBody>
      <dsp:txXfrm>
        <a:off x="836323" y="908511"/>
        <a:ext cx="9679276" cy="724089"/>
      </dsp:txXfrm>
    </dsp:sp>
    <dsp:sp modelId="{41E58093-6654-473F-9ACB-C49BC3AF02AD}">
      <dsp:nvSpPr>
        <dsp:cNvPr id="0" name=""/>
        <dsp:cNvSpPr/>
      </dsp:nvSpPr>
      <dsp:spPr>
        <a:xfrm>
          <a:off x="0" y="1813624"/>
          <a:ext cx="10515600" cy="7240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DA99F3-003D-4E0A-86E0-1387B70CB8FB}">
      <dsp:nvSpPr>
        <dsp:cNvPr id="0" name=""/>
        <dsp:cNvSpPr/>
      </dsp:nvSpPr>
      <dsp:spPr>
        <a:xfrm>
          <a:off x="219037" y="1976544"/>
          <a:ext cx="398249" cy="3982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CA3B95-2284-44BB-8D33-08B26E412EC1}">
      <dsp:nvSpPr>
        <dsp:cNvPr id="0" name=""/>
        <dsp:cNvSpPr/>
      </dsp:nvSpPr>
      <dsp:spPr>
        <a:xfrm>
          <a:off x="836323" y="1813624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Avoiding: the goal is to delay.</a:t>
          </a:r>
        </a:p>
      </dsp:txBody>
      <dsp:txXfrm>
        <a:off x="836323" y="1813624"/>
        <a:ext cx="9679276" cy="724089"/>
      </dsp:txXfrm>
    </dsp:sp>
    <dsp:sp modelId="{6232DE74-D8E6-4B1E-9977-4DD60537182E}">
      <dsp:nvSpPr>
        <dsp:cNvPr id="0" name=""/>
        <dsp:cNvSpPr/>
      </dsp:nvSpPr>
      <dsp:spPr>
        <a:xfrm>
          <a:off x="0" y="2718736"/>
          <a:ext cx="10515600" cy="7240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A80EA8-25CD-4E27-9BCB-EB5506BAEBA2}">
      <dsp:nvSpPr>
        <dsp:cNvPr id="0" name=""/>
        <dsp:cNvSpPr/>
      </dsp:nvSpPr>
      <dsp:spPr>
        <a:xfrm>
          <a:off x="219037" y="2881656"/>
          <a:ext cx="398249" cy="3982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65FCC4-57C1-4286-8534-97D8E5F3439A}">
      <dsp:nvSpPr>
        <dsp:cNvPr id="0" name=""/>
        <dsp:cNvSpPr/>
      </dsp:nvSpPr>
      <dsp:spPr>
        <a:xfrm>
          <a:off x="836323" y="2718736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Collaborating: the goal is multiple participation</a:t>
          </a:r>
        </a:p>
      </dsp:txBody>
      <dsp:txXfrm>
        <a:off x="836323" y="2718736"/>
        <a:ext cx="9679276" cy="724089"/>
      </dsp:txXfrm>
    </dsp:sp>
    <dsp:sp modelId="{B5709DC8-E32D-4805-A5FF-0448F6490B67}">
      <dsp:nvSpPr>
        <dsp:cNvPr id="0" name=""/>
        <dsp:cNvSpPr/>
      </dsp:nvSpPr>
      <dsp:spPr>
        <a:xfrm>
          <a:off x="0" y="3623848"/>
          <a:ext cx="10515600" cy="72408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F89010-D215-45F1-8473-DC70331CBF7B}">
      <dsp:nvSpPr>
        <dsp:cNvPr id="0" name=""/>
        <dsp:cNvSpPr/>
      </dsp:nvSpPr>
      <dsp:spPr>
        <a:xfrm>
          <a:off x="219037" y="3786768"/>
          <a:ext cx="398249" cy="3982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BC0B5B-56C5-4D0A-AE18-780CA85CE2B7}">
      <dsp:nvSpPr>
        <dsp:cNvPr id="0" name=""/>
        <dsp:cNvSpPr/>
      </dsp:nvSpPr>
      <dsp:spPr>
        <a:xfrm>
          <a:off x="836323" y="3623848"/>
          <a:ext cx="9679276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Compromising: the goal is to find a middle ground.</a:t>
          </a:r>
        </a:p>
      </dsp:txBody>
      <dsp:txXfrm>
        <a:off x="836323" y="3623848"/>
        <a:ext cx="9679276" cy="72408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15DEFD-2D88-46D0-9F43-74BC0075E4D8}">
      <dsp:nvSpPr>
        <dsp:cNvPr id="0" name=""/>
        <dsp:cNvSpPr/>
      </dsp:nvSpPr>
      <dsp:spPr>
        <a:xfrm>
          <a:off x="0" y="0"/>
          <a:ext cx="8412480" cy="9003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When quick decisive action is needed.</a:t>
          </a:r>
        </a:p>
      </dsp:txBody>
      <dsp:txXfrm>
        <a:off x="26371" y="26371"/>
        <a:ext cx="7364833" cy="847624"/>
      </dsp:txXfrm>
    </dsp:sp>
    <dsp:sp modelId="{1ECA14AF-0A2D-4A0A-9E70-4176F708386B}">
      <dsp:nvSpPr>
        <dsp:cNvPr id="0" name=""/>
        <dsp:cNvSpPr/>
      </dsp:nvSpPr>
      <dsp:spPr>
        <a:xfrm>
          <a:off x="704545" y="1064069"/>
          <a:ext cx="8412480" cy="9003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On important issues when unpopular action must be taken</a:t>
          </a:r>
        </a:p>
      </dsp:txBody>
      <dsp:txXfrm>
        <a:off x="730916" y="1090440"/>
        <a:ext cx="7069954" cy="847624"/>
      </dsp:txXfrm>
    </dsp:sp>
    <dsp:sp modelId="{3F5BBE25-EDAE-4845-9876-9B017F34588B}">
      <dsp:nvSpPr>
        <dsp:cNvPr id="0" name=""/>
        <dsp:cNvSpPr/>
      </dsp:nvSpPr>
      <dsp:spPr>
        <a:xfrm>
          <a:off x="1398574" y="2128139"/>
          <a:ext cx="8412480" cy="9003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When the issue is vital, and the right course is clear</a:t>
          </a:r>
        </a:p>
      </dsp:txBody>
      <dsp:txXfrm>
        <a:off x="1424945" y="2154510"/>
        <a:ext cx="7080470" cy="847624"/>
      </dsp:txXfrm>
    </dsp:sp>
    <dsp:sp modelId="{35C1FCA7-9541-43BA-AF38-2459EF3FF393}">
      <dsp:nvSpPr>
        <dsp:cNvPr id="0" name=""/>
        <dsp:cNvSpPr/>
      </dsp:nvSpPr>
      <dsp:spPr>
        <a:xfrm>
          <a:off x="2103119" y="3192208"/>
          <a:ext cx="8412480" cy="9003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To protect against people who take advantage of noncompetitive behavior</a:t>
          </a:r>
        </a:p>
      </dsp:txBody>
      <dsp:txXfrm>
        <a:off x="2129490" y="3218579"/>
        <a:ext cx="7069954" cy="847624"/>
      </dsp:txXfrm>
    </dsp:sp>
    <dsp:sp modelId="{F781148B-BB1E-4154-BE76-7B39BACD6F94}">
      <dsp:nvSpPr>
        <dsp:cNvPr id="0" name=""/>
        <dsp:cNvSpPr/>
      </dsp:nvSpPr>
      <dsp:spPr>
        <a:xfrm>
          <a:off x="7827241" y="689598"/>
          <a:ext cx="585238" cy="58523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7958920" y="689598"/>
        <a:ext cx="321880" cy="440392"/>
      </dsp:txXfrm>
    </dsp:sp>
    <dsp:sp modelId="{09170852-3272-4115-AF03-CB54DDDE952F}">
      <dsp:nvSpPr>
        <dsp:cNvPr id="0" name=""/>
        <dsp:cNvSpPr/>
      </dsp:nvSpPr>
      <dsp:spPr>
        <a:xfrm>
          <a:off x="8531786" y="1753668"/>
          <a:ext cx="585238" cy="58523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8663465" y="1753668"/>
        <a:ext cx="321880" cy="440392"/>
      </dsp:txXfrm>
    </dsp:sp>
    <dsp:sp modelId="{399854E8-D392-4B8C-866F-C7C280BF0831}">
      <dsp:nvSpPr>
        <dsp:cNvPr id="0" name=""/>
        <dsp:cNvSpPr/>
      </dsp:nvSpPr>
      <dsp:spPr>
        <a:xfrm>
          <a:off x="9225816" y="2817737"/>
          <a:ext cx="585238" cy="58523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9357495" y="2817737"/>
        <a:ext cx="321880" cy="4403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C2D98A-D64E-4721-B37E-BAA0EF54514D}" type="datetimeFigureOut">
              <a:rPr lang="en-US" altLang="en-US"/>
              <a:pPr/>
              <a:t>1/31/2024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86A4360-7047-4EA4-A5D5-434C7E9925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63201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59CA0F4-B925-4A01-A86A-50A8F6E9CFA9}" type="datetimeFigureOut">
              <a:rPr lang="en-US" altLang="en-US"/>
              <a:pPr/>
              <a:t>1/31/2024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683EBED-7485-4C2A-9D9B-EF8B1834FF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0385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2471963"/>
            <a:ext cx="10515600" cy="790349"/>
          </a:xfrm>
          <a:prstGeom prst="rect">
            <a:avLst/>
          </a:prstGeom>
        </p:spPr>
        <p:txBody>
          <a:bodyPr/>
          <a:lstStyle>
            <a:lvl1pPr algn="ctr">
              <a:defRPr sz="5400" b="1">
                <a:latin typeface="Gentona Book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5435826"/>
            <a:ext cx="10515600" cy="102303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600">
                <a:latin typeface="Gentona Book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 sz="2400"/>
            </a:lvl3pPr>
            <a:lvl4pPr marL="1371600" indent="0">
              <a:buFontTx/>
              <a:buNone/>
              <a:defRPr sz="2400"/>
            </a:lvl4pPr>
            <a:lvl5pPr marL="1828800" indent="0">
              <a:buFontTx/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1447" y="718648"/>
            <a:ext cx="2789105" cy="51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290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no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Gentona Book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latin typeface="Gentona Book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 sz="2400"/>
            </a:lvl3pPr>
            <a:lvl4pPr marL="1371600" indent="0">
              <a:buFontTx/>
              <a:buNone/>
              <a:defRPr sz="2400"/>
            </a:lvl4pPr>
            <a:lvl5pPr marL="1828800" indent="0">
              <a:buFontTx/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010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&amp; NB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89"/>
          <a:stretch/>
        </p:blipFill>
        <p:spPr bwMode="auto">
          <a:xfrm>
            <a:off x="0" y="0"/>
            <a:ext cx="1219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76375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latin typeface="Gentona Book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98724"/>
            <a:ext cx="10515600" cy="40925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002060"/>
                </a:solidFill>
                <a:latin typeface="Gentona Book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 sz="2400"/>
            </a:lvl3pPr>
            <a:lvl4pPr marL="1371600" indent="0">
              <a:buFontTx/>
              <a:buNone/>
              <a:defRPr sz="2400"/>
            </a:lvl4pPr>
            <a:lvl5pPr marL="1828800" indent="0">
              <a:buFontTx/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6702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Gentona Book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Gentona Book" pitchFamily="2" charset="77"/>
              </a:defRPr>
            </a:lvl1pPr>
            <a:lvl2pPr>
              <a:defRPr>
                <a:latin typeface="Gentona Book" pitchFamily="2" charset="77"/>
              </a:defRPr>
            </a:lvl2pPr>
            <a:lvl3pPr>
              <a:defRPr sz="2400">
                <a:latin typeface="Gentona Book" pitchFamily="2" charset="77"/>
              </a:defRPr>
            </a:lvl3pPr>
            <a:lvl4pPr>
              <a:defRPr sz="2400">
                <a:latin typeface="Gentona Book" pitchFamily="2" charset="77"/>
              </a:defRPr>
            </a:lvl4pPr>
            <a:lvl5pPr>
              <a:defRPr sz="2400">
                <a:latin typeface="Gentona Book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033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B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889"/>
          <a:stretch/>
        </p:blipFill>
        <p:spPr bwMode="auto">
          <a:xfrm>
            <a:off x="0" y="0"/>
            <a:ext cx="12192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76375"/>
          </a:xfrm>
          <a:prstGeom prst="rect">
            <a:avLst/>
          </a:prstGeom>
        </p:spPr>
        <p:txBody>
          <a:bodyPr anchor="ctr" anchorCtr="0"/>
          <a:lstStyle>
            <a:lvl1pPr>
              <a:defRPr>
                <a:latin typeface="Gentona Book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2496312"/>
            <a:ext cx="10515600" cy="40060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  <a:latin typeface="Gentona Book" pitchFamily="2" charset="77"/>
              </a:defRPr>
            </a:lvl1pPr>
            <a:lvl2pPr>
              <a:defRPr>
                <a:solidFill>
                  <a:srgbClr val="002060"/>
                </a:solidFill>
                <a:latin typeface="Gentona Book" pitchFamily="2" charset="77"/>
              </a:defRPr>
            </a:lvl2pPr>
            <a:lvl3pPr>
              <a:defRPr sz="2400">
                <a:solidFill>
                  <a:srgbClr val="002060"/>
                </a:solidFill>
                <a:latin typeface="Gentona Book" pitchFamily="2" charset="77"/>
              </a:defRPr>
            </a:lvl3pPr>
            <a:lvl4pPr>
              <a:defRPr sz="2400">
                <a:solidFill>
                  <a:srgbClr val="002060"/>
                </a:solidFill>
                <a:latin typeface="Gentona Book" pitchFamily="2" charset="77"/>
              </a:defRPr>
            </a:lvl4pPr>
            <a:lvl5pPr>
              <a:defRPr sz="2400">
                <a:solidFill>
                  <a:srgbClr val="002060"/>
                </a:solidFill>
                <a:latin typeface="Gentona Book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680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4200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9890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55727" y="2961002"/>
            <a:ext cx="8352509" cy="2378581"/>
          </a:xfrm>
        </p:spPr>
        <p:txBody>
          <a:bodyPr numCol="2" spcCol="914400"/>
          <a:lstStyle>
            <a:lvl1pPr marL="0" marR="0" indent="0" algn="l" defTabSz="1218987" rtl="0" eaLnBrk="1" fontAlgn="auto" latinLnBrk="0" hangingPunct="1">
              <a:lnSpc>
                <a:spcPts val="2649"/>
              </a:lnSpc>
              <a:spcBef>
                <a:spcPts val="0"/>
              </a:spcBef>
              <a:spcAft>
                <a:spcPts val="125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50" b="0" i="0" baseline="0" smtClean="0">
                <a:effectLst/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add text. </a:t>
            </a:r>
            <a:r>
              <a:rPr lang="en-US" dirty="0" err="1"/>
              <a:t>Laborror</a:t>
            </a:r>
            <a:r>
              <a:rPr lang="en-US" dirty="0"/>
              <a:t> </a:t>
            </a:r>
            <a:r>
              <a:rPr lang="en-US" dirty="0" err="1"/>
              <a:t>eculparum</a:t>
            </a:r>
            <a:r>
              <a:rPr lang="en-US" dirty="0"/>
              <a:t> del in pro </a:t>
            </a:r>
            <a:r>
              <a:rPr lang="en-US" dirty="0" err="1"/>
              <a:t>esed</a:t>
            </a:r>
            <a:r>
              <a:rPr lang="en-US" dirty="0"/>
              <a:t> </a:t>
            </a:r>
            <a:r>
              <a:rPr lang="en-US" dirty="0" err="1"/>
              <a:t>entio</a:t>
            </a:r>
            <a:r>
              <a:rPr lang="en-US" dirty="0"/>
              <a:t>. Name </a:t>
            </a:r>
            <a:r>
              <a:rPr lang="en-US" dirty="0" err="1"/>
              <a:t>ped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que </a:t>
            </a:r>
            <a:r>
              <a:rPr lang="en-US" dirty="0" err="1"/>
              <a:t>rehendaepre</a:t>
            </a:r>
            <a:r>
              <a:rPr lang="en-US" dirty="0"/>
              <a:t> </a:t>
            </a:r>
            <a:r>
              <a:rPr lang="en-US" dirty="0" err="1"/>
              <a:t>occus</a:t>
            </a:r>
            <a:r>
              <a:rPr lang="en-US" dirty="0"/>
              <a:t> </a:t>
            </a:r>
            <a:r>
              <a:rPr lang="en-US" dirty="0" err="1"/>
              <a:t>dionem</a:t>
            </a:r>
            <a:r>
              <a:rPr lang="en-US" dirty="0"/>
              <a:t> </a:t>
            </a:r>
            <a:r>
              <a:rPr lang="en-US" dirty="0" err="1"/>
              <a:t>quatecta</a:t>
            </a:r>
            <a:r>
              <a:rPr lang="en-US" dirty="0"/>
              <a:t> qui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voloriassus</a:t>
            </a:r>
            <a:r>
              <a:rPr lang="en-US" dirty="0"/>
              <a:t> </a:t>
            </a:r>
            <a:r>
              <a:rPr lang="en-US" dirty="0" err="1"/>
              <a:t>ilibusa</a:t>
            </a:r>
            <a:r>
              <a:rPr lang="en-US" dirty="0"/>
              <a:t> </a:t>
            </a:r>
            <a:r>
              <a:rPr lang="en-US" dirty="0" err="1"/>
              <a:t>suntiusdae</a:t>
            </a:r>
            <a:r>
              <a:rPr lang="en-US" dirty="0"/>
              <a:t> </a:t>
            </a:r>
            <a:r>
              <a:rPr lang="en-US" dirty="0" err="1"/>
              <a:t>nihicidem</a:t>
            </a:r>
            <a:r>
              <a:rPr lang="en-US" dirty="0"/>
              <a:t> rem. Bea </a:t>
            </a:r>
            <a:r>
              <a:rPr lang="en-US" dirty="0" err="1"/>
              <a:t>cus</a:t>
            </a:r>
            <a:r>
              <a:rPr lang="en-US" dirty="0"/>
              <a:t> </a:t>
            </a:r>
            <a:r>
              <a:rPr lang="en-US" dirty="0" err="1"/>
              <a:t>eatis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accus</a:t>
            </a:r>
            <a:r>
              <a:rPr lang="en-US" dirty="0"/>
              <a:t>, ne </a:t>
            </a:r>
            <a:r>
              <a:rPr lang="en-US" dirty="0" err="1"/>
              <a:t>molenda</a:t>
            </a:r>
            <a:r>
              <a:rPr lang="en-US" dirty="0"/>
              <a:t> </a:t>
            </a:r>
            <a:r>
              <a:rPr lang="en-US" dirty="0" err="1"/>
              <a:t>invelit</a:t>
            </a:r>
            <a:r>
              <a:rPr lang="en-US" dirty="0"/>
              <a:t> </a:t>
            </a:r>
            <a:r>
              <a:rPr lang="en-US" dirty="0" err="1"/>
              <a:t>iurepudae</a:t>
            </a:r>
            <a:r>
              <a:rPr lang="en-US" dirty="0"/>
              <a:t> </a:t>
            </a:r>
            <a:r>
              <a:rPr lang="en-US" dirty="0" err="1"/>
              <a:t>maximin</a:t>
            </a:r>
            <a:r>
              <a:rPr lang="en-US" dirty="0"/>
              <a:t> </a:t>
            </a:r>
            <a:r>
              <a:rPr lang="en-US" dirty="0" err="1"/>
              <a:t>imagnate</a:t>
            </a:r>
            <a:r>
              <a:rPr lang="en-US" dirty="0"/>
              <a:t> </a:t>
            </a:r>
            <a:r>
              <a:rPr lang="en-US" dirty="0" err="1"/>
              <a:t>officima</a:t>
            </a:r>
            <a:r>
              <a:rPr lang="en-US" dirty="0"/>
              <a:t> </a:t>
            </a:r>
            <a:r>
              <a:rPr lang="en-US" dirty="0" err="1"/>
              <a:t>corruptas</a:t>
            </a:r>
            <a:r>
              <a:rPr lang="en-US" dirty="0"/>
              <a:t> </a:t>
            </a:r>
            <a:r>
              <a:rPr lang="en-US" dirty="0" err="1"/>
              <a:t>simoditam</a:t>
            </a:r>
            <a:r>
              <a:rPr lang="en-US" dirty="0"/>
              <a:t> </a:t>
            </a:r>
            <a:r>
              <a:rPr lang="en-US" dirty="0" err="1"/>
              <a:t>repersp</a:t>
            </a:r>
            <a:r>
              <a:rPr lang="en-US" dirty="0"/>
              <a:t> </a:t>
            </a:r>
            <a:r>
              <a:rPr lang="en-US" dirty="0" err="1"/>
              <a:t>erumenimi</a:t>
            </a:r>
            <a:r>
              <a:rPr lang="en-US" dirty="0"/>
              <a:t>, </a:t>
            </a:r>
            <a:r>
              <a:rPr lang="en-US" dirty="0" err="1"/>
              <a:t>sitate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maio</a:t>
            </a:r>
            <a:r>
              <a:rPr lang="en-US" dirty="0"/>
              <a:t>. </a:t>
            </a:r>
            <a:r>
              <a:rPr lang="en-US" dirty="0" err="1"/>
              <a:t>Incias</a:t>
            </a:r>
            <a:r>
              <a:rPr lang="en-US" dirty="0"/>
              <a:t> et </a:t>
            </a:r>
            <a:r>
              <a:rPr lang="en-US" dirty="0" err="1"/>
              <a:t>volupta</a:t>
            </a:r>
            <a:r>
              <a:rPr lang="en-US" dirty="0"/>
              <a:t> </a:t>
            </a:r>
            <a:r>
              <a:rPr lang="en-US" dirty="0" err="1"/>
              <a:t>ecestet</a:t>
            </a:r>
            <a:r>
              <a:rPr lang="en-US" dirty="0"/>
              <a:t>,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eum</a:t>
            </a:r>
            <a:r>
              <a:rPr lang="en-US" dirty="0"/>
              <a:t> am </a:t>
            </a:r>
            <a:r>
              <a:rPr lang="en-US" dirty="0" err="1"/>
              <a:t>ipic</a:t>
            </a:r>
            <a:r>
              <a:rPr lang="en-US" dirty="0"/>
              <a:t> tempore </a:t>
            </a:r>
            <a:r>
              <a:rPr lang="en-US" dirty="0" err="1"/>
              <a:t>explandam</a:t>
            </a:r>
            <a:r>
              <a:rPr lang="en-US" dirty="0"/>
              <a:t> arum </a:t>
            </a:r>
            <a:r>
              <a:rPr lang="en-US" dirty="0" err="1"/>
              <a:t>sapicimus</a:t>
            </a:r>
            <a:r>
              <a:rPr lang="en-US" dirty="0"/>
              <a:t> </a:t>
            </a:r>
            <a:r>
              <a:rPr lang="en-US" dirty="0" err="1"/>
              <a:t>apidi</a:t>
            </a:r>
            <a:r>
              <a:rPr lang="en-US" dirty="0"/>
              <a:t> </a:t>
            </a:r>
            <a:r>
              <a:rPr lang="en-US" dirty="0" err="1"/>
              <a:t>occates</a:t>
            </a:r>
            <a:r>
              <a:rPr lang="en-US" dirty="0"/>
              <a:t> quae ne </a:t>
            </a:r>
            <a:r>
              <a:rPr lang="en-US" dirty="0" err="1"/>
              <a:t>porem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sum quae et et </a:t>
            </a:r>
            <a:r>
              <a:rPr lang="en-US" dirty="0" err="1"/>
              <a:t>libus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et lit </a:t>
            </a:r>
            <a:r>
              <a:rPr lang="en-US" dirty="0" err="1"/>
              <a:t>repra</a:t>
            </a:r>
            <a:r>
              <a:rPr lang="en-US" dirty="0"/>
              <a:t> </a:t>
            </a:r>
            <a:r>
              <a:rPr lang="en-US" dirty="0" err="1"/>
              <a:t>nat</a:t>
            </a:r>
            <a:r>
              <a:rPr lang="en-US" dirty="0"/>
              <a:t> </a:t>
            </a:r>
            <a:r>
              <a:rPr lang="en-US" dirty="0" err="1"/>
              <a:t>ventios</a:t>
            </a:r>
            <a:r>
              <a:rPr lang="en-US" dirty="0"/>
              <a:t> </a:t>
            </a:r>
            <a:r>
              <a:rPr lang="en-US" dirty="0" err="1"/>
              <a:t>nonsectatio</a:t>
            </a:r>
            <a:r>
              <a:rPr lang="en-US" dirty="0"/>
              <a:t> </a:t>
            </a:r>
            <a:r>
              <a:rPr lang="en-US" dirty="0" err="1"/>
              <a:t>venis</a:t>
            </a:r>
            <a:r>
              <a:rPr lang="en-US" dirty="0"/>
              <a:t> ate non nus.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46185" y="1260590"/>
            <a:ext cx="10515709" cy="609070"/>
          </a:xfrm>
        </p:spPr>
        <p:txBody>
          <a:bodyPr/>
          <a:lstStyle/>
          <a:p>
            <a:r>
              <a:rPr lang="en-US" dirty="0"/>
              <a:t>CLICK TO ADD HEADLINE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59452" y="1953007"/>
            <a:ext cx="7776656" cy="415450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699" b="1" cap="all" baseline="0"/>
            </a:lvl1pPr>
          </a:lstStyle>
          <a:p>
            <a:pPr lvl="0"/>
            <a:r>
              <a:rPr lang="en-US" dirty="0"/>
              <a:t>CLICK TO ADD SUBHEADINE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855727" y="5715638"/>
            <a:ext cx="3466477" cy="303862"/>
          </a:xfrm>
        </p:spPr>
        <p:txBody>
          <a:bodyPr/>
          <a:lstStyle>
            <a:lvl1pPr marL="228554" indent="-228554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</p:spTree>
    <p:extLst>
      <p:ext uri="{BB962C8B-B14F-4D97-AF65-F5344CB8AC3E}">
        <p14:creationId xmlns:p14="http://schemas.microsoft.com/office/powerpoint/2010/main" val="414965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62" r:id="rId3"/>
    <p:sldLayoutId id="2147483657" r:id="rId4"/>
    <p:sldLayoutId id="2147483663" r:id="rId5"/>
    <p:sldLayoutId id="2147483658" r:id="rId6"/>
    <p:sldLayoutId id="2147483664" r:id="rId7"/>
    <p:sldLayoutId id="2147483665" r:id="rId8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MS PGothic" panose="020B0600070205080204" pitchFamily="34" charset="-128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Light" panose="020F0302020204030204" pitchFamily="34" charset="0"/>
          <a:ea typeface="MS PGothic" panose="020B0600070205080204" pitchFamily="34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Light" panose="020F0302020204030204" pitchFamily="34" charset="0"/>
          <a:ea typeface="MS PGothic" panose="020B0600070205080204" pitchFamily="34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Light" panose="020F0302020204030204" pitchFamily="34" charset="0"/>
          <a:ea typeface="MS PGothic" panose="020B0600070205080204" pitchFamily="34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Light" panose="020F0302020204030204" pitchFamily="34" charset="0"/>
          <a:ea typeface="MS PGothic" panose="020B0600070205080204" pitchFamily="34" charset="-128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Light" panose="020F0302020204030204" pitchFamily="34" charset="0"/>
          <a:ea typeface="MS PGothic" panose="020B0600070205080204" pitchFamily="34" charset="-128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Light" panose="020F0302020204030204" pitchFamily="34" charset="0"/>
          <a:ea typeface="MS PGothic" panose="020B0600070205080204" pitchFamily="34" charset="-128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Light" panose="020F0302020204030204" pitchFamily="34" charset="0"/>
          <a:ea typeface="MS PGothic" panose="020B0600070205080204" pitchFamily="34" charset="-128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libri Light" panose="020F0302020204030204" pitchFamily="34" charset="0"/>
          <a:ea typeface="MS PGothic" panose="020B0600070205080204" pitchFamily="34" charset="-128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+mn-lt"/>
          <a:ea typeface="MS PGothic" panose="020B0600070205080204" pitchFamily="34" charset="-128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FFFFFF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FFFFFF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8713" y="2053804"/>
            <a:ext cx="9094573" cy="1023032"/>
          </a:xfrm>
        </p:spPr>
        <p:txBody>
          <a:bodyPr/>
          <a:lstStyle/>
          <a:p>
            <a:r>
              <a:rPr kumimoji="0" lang="en-US" sz="4800" b="1" i="0" u="none" strike="noStrike" kern="0" cap="none" spc="6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Heavy" panose="020B0603020102020204" pitchFamily="34" charset="0"/>
                <a:ea typeface="+mn-ea"/>
                <a:cs typeface="Obviously-ExtdBlck"/>
              </a:rPr>
              <a:t>Conflict Resolution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By: Dr. Sarah Bush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8713" y="1667361"/>
            <a:ext cx="9094573" cy="1409475"/>
          </a:xfrm>
        </p:spPr>
        <p:txBody>
          <a:bodyPr/>
          <a:lstStyle/>
          <a:p>
            <a:r>
              <a:rPr kumimoji="0" lang="en-US" sz="4800" b="1" i="0" u="none" strike="noStrike" kern="0" cap="none" spc="6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Heavy" panose="020B0603020102020204" pitchFamily="34" charset="0"/>
                <a:ea typeface="+mn-ea"/>
                <a:cs typeface="Obviously-ExtdBlck"/>
              </a:rPr>
              <a:t>Conflict Styles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FEBPC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0428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78422-ABE8-8CA0-BE6C-F77912E1B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76375"/>
          </a:xfrm>
        </p:spPr>
        <p:txBody>
          <a:bodyPr anchor="ctr">
            <a:normAutofit/>
          </a:bodyPr>
          <a:lstStyle/>
          <a:p>
            <a:r>
              <a:rPr lang="en-US" dirty="0"/>
              <a:t>Conflict History Activity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49AB25C-B56E-369E-CB16-37510B01917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7467628"/>
              </p:ext>
            </p:extLst>
          </p:nvPr>
        </p:nvGraphicFramePr>
        <p:xfrm>
          <a:off x="838200" y="2496312"/>
          <a:ext cx="10515600" cy="4006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2132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643EA4-371E-5CC9-E0DD-7C597190D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76375"/>
          </a:xfrm>
        </p:spPr>
        <p:txBody>
          <a:bodyPr anchor="ctr">
            <a:normAutofit/>
          </a:bodyPr>
          <a:lstStyle/>
          <a:p>
            <a:r>
              <a:rPr lang="en-US" dirty="0"/>
              <a:t>How Does Giving/Receiving Feedback Relate to Conflict?</a:t>
            </a:r>
          </a:p>
        </p:txBody>
      </p:sp>
      <p:pic>
        <p:nvPicPr>
          <p:cNvPr id="4" name="Picture 3" descr="Wood human figure">
            <a:extLst>
              <a:ext uri="{FF2B5EF4-FFF2-40B4-BE49-F238E27FC236}">
                <a16:creationId xmlns:a16="http://schemas.microsoft.com/office/drawing/2014/main" id="{BA5FAB07-299B-6EB7-306C-B77F8D1B11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694"/>
          <a:stretch/>
        </p:blipFill>
        <p:spPr>
          <a:xfrm>
            <a:off x="838200" y="2498724"/>
            <a:ext cx="10515600" cy="4092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4109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BF42E6FA-D2CC-577A-4EED-D1CE0A0B81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993078"/>
              </p:ext>
            </p:extLst>
          </p:nvPr>
        </p:nvGraphicFramePr>
        <p:xfrm>
          <a:off x="3933729" y="181882"/>
          <a:ext cx="8258271" cy="6494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852800" imgH="3815640" progId="Acrobat.Document.DC">
                  <p:embed/>
                </p:oleObj>
              </mc:Choice>
              <mc:Fallback>
                <p:oleObj name="Acrobat Document" r:id="rId2" imgW="4852800" imgH="3815640" progId="Acrobat.Document.DC">
                  <p:embed/>
                  <p:pic>
                    <p:nvPicPr>
                      <p:cNvPr id="4" name="Object 4">
                        <a:extLst>
                          <a:ext uri="{FF2B5EF4-FFF2-40B4-BE49-F238E27FC236}">
                            <a16:creationId xmlns:a16="http://schemas.microsoft.com/office/drawing/2014/main" id="{BF42E6FA-D2CC-577A-4EED-D1CE0A0B81E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500" r="11250"/>
                      <a:stretch>
                        <a:fillRect/>
                      </a:stretch>
                    </p:blipFill>
                    <p:spPr bwMode="auto">
                      <a:xfrm>
                        <a:off x="3933729" y="181882"/>
                        <a:ext cx="8258271" cy="64942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C71B40C-F3DF-ED87-0BF8-BEBA37CBECC3}"/>
              </a:ext>
            </a:extLst>
          </p:cNvPr>
          <p:cNvSpPr txBox="1"/>
          <p:nvPr/>
        </p:nvSpPr>
        <p:spPr>
          <a:xfrm>
            <a:off x="740229" y="2101333"/>
            <a:ext cx="335279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Conflict Styles</a:t>
            </a:r>
          </a:p>
        </p:txBody>
      </p:sp>
    </p:spTree>
    <p:extLst>
      <p:ext uri="{BB962C8B-B14F-4D97-AF65-F5344CB8AC3E}">
        <p14:creationId xmlns:p14="http://schemas.microsoft.com/office/powerpoint/2010/main" val="2868251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0F3F50-C4DB-4E3A-90F9-3B7E04705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cap="none" dirty="0"/>
              <a:t>Avoiding: Low A, Low C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7CE6287-EFF1-4C14-9D50-B9E56DA1C9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213031"/>
              </p:ext>
            </p:extLst>
          </p:nvPr>
        </p:nvGraphicFramePr>
        <p:xfrm>
          <a:off x="862237" y="2258710"/>
          <a:ext cx="10467527" cy="3485168"/>
        </p:xfrm>
        <a:graphic>
          <a:graphicData uri="http://schemas.openxmlformats.org/drawingml/2006/table">
            <a:tbl>
              <a:tblPr firstRow="1" bandRow="1">
                <a:solidFill>
                  <a:srgbClr val="404040"/>
                </a:solidFill>
                <a:tableStyleId>{69012ECD-51FC-41F1-AA8D-1B2483CD663E}</a:tableStyleId>
              </a:tblPr>
              <a:tblGrid>
                <a:gridCol w="4984923">
                  <a:extLst>
                    <a:ext uri="{9D8B030D-6E8A-4147-A177-3AD203B41FA5}">
                      <a16:colId xmlns:a16="http://schemas.microsoft.com/office/drawing/2014/main" val="441769725"/>
                    </a:ext>
                  </a:extLst>
                </a:gridCol>
                <a:gridCol w="5482604">
                  <a:extLst>
                    <a:ext uri="{9D8B030D-6E8A-4147-A177-3AD203B41FA5}">
                      <a16:colId xmlns:a16="http://schemas.microsoft.com/office/drawing/2014/main" val="3149130980"/>
                    </a:ext>
                  </a:extLst>
                </a:gridCol>
              </a:tblGrid>
              <a:tr h="1334207">
                <a:tc>
                  <a:txBody>
                    <a:bodyPr/>
                    <a:lstStyle/>
                    <a:p>
                      <a:r>
                        <a:rPr lang="en-US" sz="3300" b="0" cap="none" spc="0">
                          <a:solidFill>
                            <a:schemeClr val="bg1"/>
                          </a:solidFill>
                        </a:rPr>
                        <a:t>Traits</a:t>
                      </a:r>
                      <a:endParaRPr lang="en-US" sz="3300" b="0" cap="none" spc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567254" marR="567254" marT="188595" marB="5672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300" b="0" cap="none" spc="0">
                          <a:solidFill>
                            <a:schemeClr val="bg1"/>
                          </a:solidFill>
                        </a:rPr>
                        <a:t>Skills</a:t>
                      </a:r>
                      <a:endParaRPr lang="en-US" sz="3300" b="0" cap="none" spc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567254" marR="567254" marT="188595" marB="567254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854712"/>
                  </a:ext>
                </a:extLst>
              </a:tr>
              <a:tr h="215096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500" cap="none" spc="0">
                          <a:solidFill>
                            <a:schemeClr val="bg1"/>
                          </a:solidFill>
                        </a:rPr>
                        <a:t>“I’ll think about it tomorrow!”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500" cap="none" spc="0">
                          <a:solidFill>
                            <a:schemeClr val="bg1"/>
                          </a:solidFill>
                        </a:rPr>
                        <a:t>Reducing tensions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500" cap="none" spc="0">
                          <a:solidFill>
                            <a:schemeClr val="bg1"/>
                          </a:solidFill>
                        </a:rPr>
                        <a:t>Buying time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500" cap="none" spc="0">
                          <a:solidFill>
                            <a:schemeClr val="bg1"/>
                          </a:solidFill>
                        </a:rPr>
                        <a:t>Allowing others</a:t>
                      </a:r>
                      <a:endParaRPr lang="en-US" sz="2500" cap="none" spc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155979" marR="155979" marT="188595" marB="37816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500" cap="none" spc="0">
                          <a:solidFill>
                            <a:schemeClr val="bg1"/>
                          </a:solidFill>
                        </a:rPr>
                        <a:t>Ability to withdraw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500" cap="none" spc="0">
                          <a:solidFill>
                            <a:schemeClr val="bg1"/>
                          </a:solidFill>
                        </a:rPr>
                        <a:t>Sidestepping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500" cap="none" spc="0">
                          <a:solidFill>
                            <a:schemeClr val="bg1"/>
                          </a:solidFill>
                        </a:rPr>
                        <a:t>Sense of timing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500" cap="none" spc="0">
                          <a:solidFill>
                            <a:schemeClr val="bg1"/>
                          </a:solidFill>
                        </a:rPr>
                        <a:t>Able to leave things unresolved</a:t>
                      </a:r>
                    </a:p>
                  </a:txBody>
                  <a:tcPr marL="155979" marR="155979" marT="188595" marB="378168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4040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071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0652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0F3F50-C4DB-4E3A-90F9-3B7E04705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76375"/>
          </a:xfrm>
        </p:spPr>
        <p:txBody>
          <a:bodyPr anchor="ctr">
            <a:normAutofit/>
          </a:bodyPr>
          <a:lstStyle/>
          <a:p>
            <a:r>
              <a:rPr lang="en-US" cap="none" dirty="0"/>
              <a:t>Accommodating: Low A, High C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7CE6287-EFF1-4C14-9D50-B9E56DA1C9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430050"/>
              </p:ext>
            </p:extLst>
          </p:nvPr>
        </p:nvGraphicFramePr>
        <p:xfrm>
          <a:off x="838200" y="2680010"/>
          <a:ext cx="10515601" cy="3730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9978">
                  <a:extLst>
                    <a:ext uri="{9D8B030D-6E8A-4147-A177-3AD203B41FA5}">
                      <a16:colId xmlns:a16="http://schemas.microsoft.com/office/drawing/2014/main" val="441769725"/>
                    </a:ext>
                  </a:extLst>
                </a:gridCol>
                <a:gridCol w="4845623">
                  <a:extLst>
                    <a:ext uri="{9D8B030D-6E8A-4147-A177-3AD203B41FA5}">
                      <a16:colId xmlns:a16="http://schemas.microsoft.com/office/drawing/2014/main" val="3149130980"/>
                    </a:ext>
                  </a:extLst>
                </a:gridCol>
              </a:tblGrid>
              <a:tr h="920122">
                <a:tc>
                  <a:txBody>
                    <a:bodyPr/>
                    <a:lstStyle/>
                    <a:p>
                      <a:r>
                        <a:rPr lang="en-US" sz="3100" b="0" cap="none" spc="0">
                          <a:solidFill>
                            <a:schemeClr val="bg1"/>
                          </a:solidFill>
                        </a:rPr>
                        <a:t>Traits</a:t>
                      </a:r>
                      <a:endParaRPr lang="en-US" sz="3100" b="0" cap="none" spc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267219" marR="84782" marT="205553" marB="205553" anchor="ctr"/>
                </a:tc>
                <a:tc>
                  <a:txBody>
                    <a:bodyPr/>
                    <a:lstStyle/>
                    <a:p>
                      <a:r>
                        <a:rPr lang="en-US" sz="3100" b="0" cap="none" spc="0">
                          <a:solidFill>
                            <a:schemeClr val="bg1"/>
                          </a:solidFill>
                        </a:rPr>
                        <a:t>Skills</a:t>
                      </a:r>
                      <a:endParaRPr lang="en-US" sz="3100" b="0" cap="none" spc="0">
                        <a:solidFill>
                          <a:schemeClr val="bg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267219" marR="84782" marT="205553" marB="205553" anchor="ctr"/>
                </a:tc>
                <a:extLst>
                  <a:ext uri="{0D108BD9-81ED-4DB2-BD59-A6C34878D82A}">
                    <a16:rowId xmlns:a16="http://schemas.microsoft.com/office/drawing/2014/main" val="2226854712"/>
                  </a:ext>
                </a:extLst>
              </a:tr>
              <a:tr h="280988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100" cap="none" spc="0">
                          <a:solidFill>
                            <a:schemeClr val="tx1"/>
                          </a:solidFill>
                        </a:rPr>
                        <a:t>“It would be my pleasure!”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100" cap="none" spc="0">
                          <a:solidFill>
                            <a:schemeClr val="tx1"/>
                          </a:solidFill>
                        </a:rPr>
                        <a:t>Showing reasonableness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100" cap="none" spc="0">
                          <a:solidFill>
                            <a:schemeClr val="tx1"/>
                          </a:solidFill>
                        </a:rPr>
                        <a:t>Developing performance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100" cap="none" spc="0">
                          <a:solidFill>
                            <a:schemeClr val="tx1"/>
                          </a:solidFill>
                        </a:rPr>
                        <a:t>Creating good will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100" cap="none" spc="0">
                          <a:solidFill>
                            <a:schemeClr val="tx1"/>
                          </a:solidFill>
                        </a:rPr>
                        <a:t>Keeping “peace”</a:t>
                      </a:r>
                      <a:endParaRPr lang="en-US" sz="3100" cap="none" spc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267219" marR="84782" marT="205553" marB="205553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100" cap="none" spc="0">
                          <a:solidFill>
                            <a:schemeClr val="tx1"/>
                          </a:solidFill>
                        </a:rPr>
                        <a:t>Forgoing your</a:t>
                      </a:r>
                      <a:r>
                        <a:rPr lang="en-US" sz="3100" cap="none" spc="0" baseline="0">
                          <a:solidFill>
                            <a:schemeClr val="tx1"/>
                          </a:solidFill>
                        </a:rPr>
                        <a:t> desires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100" cap="none" spc="0" baseline="0">
                          <a:solidFill>
                            <a:schemeClr val="tx1"/>
                          </a:solidFill>
                        </a:rPr>
                        <a:t>Selflessness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100" cap="none" spc="0" baseline="0">
                          <a:solidFill>
                            <a:schemeClr val="tx1"/>
                          </a:solidFill>
                        </a:rPr>
                        <a:t>Obeying orders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100" cap="none" spc="0" baseline="0">
                          <a:solidFill>
                            <a:schemeClr val="tx1"/>
                          </a:solidFill>
                        </a:rPr>
                        <a:t>Ability to Yield</a:t>
                      </a:r>
                      <a:endParaRPr lang="en-US" sz="3100" cap="none" spc="0">
                        <a:solidFill>
                          <a:schemeClr val="tx1"/>
                        </a:solidFill>
                        <a:latin typeface="Franklin Gothic Book" panose="020B0503020102020204" pitchFamily="34" charset="0"/>
                      </a:endParaRPr>
                    </a:p>
                  </a:txBody>
                  <a:tcPr marL="267219" marR="84782" marT="205553" marB="205553"/>
                </a:tc>
                <a:extLst>
                  <a:ext uri="{0D108BD9-81ED-4DB2-BD59-A6C34878D82A}">
                    <a16:rowId xmlns:a16="http://schemas.microsoft.com/office/drawing/2014/main" val="929071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268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0F3F50-C4DB-4E3A-90F9-3B7E04705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76375"/>
          </a:xfrm>
        </p:spPr>
        <p:txBody>
          <a:bodyPr anchor="ctr">
            <a:normAutofit/>
          </a:bodyPr>
          <a:lstStyle/>
          <a:p>
            <a:r>
              <a:rPr lang="en-US" cap="none" dirty="0"/>
              <a:t>Compromising: Mod A, Mod C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7CE6287-EFF1-4C14-9D50-B9E56DA1C9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446001"/>
              </p:ext>
            </p:extLst>
          </p:nvPr>
        </p:nvGraphicFramePr>
        <p:xfrm>
          <a:off x="1266082" y="2498724"/>
          <a:ext cx="9659836" cy="4092576"/>
        </p:xfrm>
        <a:graphic>
          <a:graphicData uri="http://schemas.openxmlformats.org/drawingml/2006/table">
            <a:tbl>
              <a:tblPr firstRow="1" bandRow="1">
                <a:noFill/>
                <a:tableStyleId>{F5AB1C69-6EDB-4FF4-983F-18BD219EF322}</a:tableStyleId>
              </a:tblPr>
              <a:tblGrid>
                <a:gridCol w="4738150">
                  <a:extLst>
                    <a:ext uri="{9D8B030D-6E8A-4147-A177-3AD203B41FA5}">
                      <a16:colId xmlns:a16="http://schemas.microsoft.com/office/drawing/2014/main" val="441769725"/>
                    </a:ext>
                  </a:extLst>
                </a:gridCol>
                <a:gridCol w="4921686">
                  <a:extLst>
                    <a:ext uri="{9D8B030D-6E8A-4147-A177-3AD203B41FA5}">
                      <a16:colId xmlns:a16="http://schemas.microsoft.com/office/drawing/2014/main" val="3149130980"/>
                    </a:ext>
                  </a:extLst>
                </a:gridCol>
              </a:tblGrid>
              <a:tr h="1078192">
                <a:tc>
                  <a:txBody>
                    <a:bodyPr/>
                    <a:lstStyle/>
                    <a:p>
                      <a:r>
                        <a:rPr lang="en-US" sz="3200" b="1" cap="none" spc="0">
                          <a:solidFill>
                            <a:srgbClr val="FFFFFF"/>
                          </a:solidFill>
                          <a:latin typeface="Franklin Gothic Book" panose="020B0503020102020204" pitchFamily="34" charset="0"/>
                        </a:rPr>
                        <a:t>Traits</a:t>
                      </a:r>
                    </a:p>
                  </a:txBody>
                  <a:tcPr marL="456396" marR="273838" marT="273838" marB="273838" anchor="ctr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1" cap="none" spc="0">
                          <a:solidFill>
                            <a:srgbClr val="FFFFFF"/>
                          </a:solidFill>
                          <a:latin typeface="Franklin Gothic Book" panose="020B0503020102020204" pitchFamily="34" charset="0"/>
                        </a:rPr>
                        <a:t>Skills</a:t>
                      </a:r>
                    </a:p>
                  </a:txBody>
                  <a:tcPr marL="456396" marR="273838" marT="273838" marB="273838" anchor="ctr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854712"/>
                  </a:ext>
                </a:extLst>
              </a:tr>
              <a:tr h="301438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“Let’s make a deal!”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Equal power- strong commitment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Temporary solutions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cap="none" spc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Time constraints</a:t>
                      </a:r>
                    </a:p>
                  </a:txBody>
                  <a:tcPr marL="456396" marR="273838" marT="273838" marB="273838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cap="none" spc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Finding a “middle ground”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cap="none" spc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Making concessions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cap="none" spc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Assessing Value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3200" cap="none" spc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Moving quickly</a:t>
                      </a:r>
                    </a:p>
                  </a:txBody>
                  <a:tcPr marL="456396" marR="273838" marT="273838" marB="273838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071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99238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0F3F50-C4DB-4E3A-90F9-3B7E04705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76375"/>
          </a:xfrm>
        </p:spPr>
        <p:txBody>
          <a:bodyPr anchor="ctr">
            <a:normAutofit/>
          </a:bodyPr>
          <a:lstStyle/>
          <a:p>
            <a:r>
              <a:rPr lang="en-US" cap="none" dirty="0"/>
              <a:t>Competing: High A, Low C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7CE6287-EFF1-4C14-9D50-B9E56DA1C9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056796"/>
              </p:ext>
            </p:extLst>
          </p:nvPr>
        </p:nvGraphicFramePr>
        <p:xfrm>
          <a:off x="1113601" y="2935280"/>
          <a:ext cx="9964799" cy="3128154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109260">
                  <a:extLst>
                    <a:ext uri="{9D8B030D-6E8A-4147-A177-3AD203B41FA5}">
                      <a16:colId xmlns:a16="http://schemas.microsoft.com/office/drawing/2014/main" val="441769725"/>
                    </a:ext>
                  </a:extLst>
                </a:gridCol>
                <a:gridCol w="5855539">
                  <a:extLst>
                    <a:ext uri="{9D8B030D-6E8A-4147-A177-3AD203B41FA5}">
                      <a16:colId xmlns:a16="http://schemas.microsoft.com/office/drawing/2014/main" val="3149130980"/>
                    </a:ext>
                  </a:extLst>
                </a:gridCol>
              </a:tblGrid>
              <a:tr h="570810">
                <a:tc>
                  <a:txBody>
                    <a:bodyPr/>
                    <a:lstStyle/>
                    <a:p>
                      <a:r>
                        <a:rPr lang="en-US" sz="3300"/>
                        <a:t>Traits</a:t>
                      </a:r>
                      <a:endParaRPr lang="en-US" sz="3300">
                        <a:latin typeface="Franklin Gothic Book" panose="020B0503020102020204" pitchFamily="34" charset="0"/>
                      </a:endParaRPr>
                    </a:p>
                  </a:txBody>
                  <a:tcPr marL="37715" marR="37715" marT="18857" marB="18857"/>
                </a:tc>
                <a:tc>
                  <a:txBody>
                    <a:bodyPr/>
                    <a:lstStyle/>
                    <a:p>
                      <a:r>
                        <a:rPr lang="en-US" sz="3300"/>
                        <a:t>Skills</a:t>
                      </a:r>
                      <a:endParaRPr lang="en-US" sz="3300">
                        <a:latin typeface="Franklin Gothic Book" panose="020B0503020102020204" pitchFamily="34" charset="0"/>
                      </a:endParaRPr>
                    </a:p>
                  </a:txBody>
                  <a:tcPr marL="37715" marR="37715" marT="18857" marB="18857"/>
                </a:tc>
                <a:extLst>
                  <a:ext uri="{0D108BD9-81ED-4DB2-BD59-A6C34878D82A}">
                    <a16:rowId xmlns:a16="http://schemas.microsoft.com/office/drawing/2014/main" val="2226854712"/>
                  </a:ext>
                </a:extLst>
              </a:tr>
              <a:tr h="2557344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700" cap="none"/>
                        <a:t>“My way or the highway!”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700" cap="none"/>
                        <a:t>Quick action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700" cap="none"/>
                        <a:t>Unpopular decisions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700" cap="none"/>
                        <a:t>Vital issues</a:t>
                      </a:r>
                      <a:endParaRPr lang="en-US" sz="2700" cap="none">
                        <a:latin typeface="Franklin Gothic Book" panose="020B0503020102020204" pitchFamily="34" charset="0"/>
                      </a:endParaRPr>
                    </a:p>
                  </a:txBody>
                  <a:tcPr marL="37715" marR="37715" marT="18857" marB="18857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700"/>
                        <a:t>The ability to argue or debate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700"/>
                        <a:t>The ability to use rank or influence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700"/>
                        <a:t>Asserting your opinions and feelings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700"/>
                        <a:t>Standing your ground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700"/>
                        <a:t>Stating your position clearly</a:t>
                      </a:r>
                    </a:p>
                  </a:txBody>
                  <a:tcPr marL="37715" marR="37715" marT="18857" marB="18857"/>
                </a:tc>
                <a:extLst>
                  <a:ext uri="{0D108BD9-81ED-4DB2-BD59-A6C34878D82A}">
                    <a16:rowId xmlns:a16="http://schemas.microsoft.com/office/drawing/2014/main" val="929071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9304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F0F3F50-C4DB-4E3A-90F9-3B7E04705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76375"/>
          </a:xfrm>
        </p:spPr>
        <p:txBody>
          <a:bodyPr anchor="ctr">
            <a:normAutofit/>
          </a:bodyPr>
          <a:lstStyle/>
          <a:p>
            <a:r>
              <a:rPr lang="en-US" cap="none" dirty="0"/>
              <a:t>Collaborating: High A, High C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7CE6287-EFF1-4C14-9D50-B9E56DA1C9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686571"/>
              </p:ext>
            </p:extLst>
          </p:nvPr>
        </p:nvGraphicFramePr>
        <p:xfrm>
          <a:off x="838200" y="2661694"/>
          <a:ext cx="10515601" cy="3766636"/>
        </p:xfrm>
        <a:graphic>
          <a:graphicData uri="http://schemas.openxmlformats.org/drawingml/2006/table">
            <a:tbl>
              <a:tblPr firstRow="1" bandRow="1">
                <a:noFill/>
                <a:tableStyleId>{F5AB1C69-6EDB-4FF4-983F-18BD219EF322}</a:tableStyleId>
              </a:tblPr>
              <a:tblGrid>
                <a:gridCol w="5021564">
                  <a:extLst>
                    <a:ext uri="{9D8B030D-6E8A-4147-A177-3AD203B41FA5}">
                      <a16:colId xmlns:a16="http://schemas.microsoft.com/office/drawing/2014/main" val="441769725"/>
                    </a:ext>
                  </a:extLst>
                </a:gridCol>
                <a:gridCol w="5494037">
                  <a:extLst>
                    <a:ext uri="{9D8B030D-6E8A-4147-A177-3AD203B41FA5}">
                      <a16:colId xmlns:a16="http://schemas.microsoft.com/office/drawing/2014/main" val="3149130980"/>
                    </a:ext>
                  </a:extLst>
                </a:gridCol>
              </a:tblGrid>
              <a:tr h="897288">
                <a:tc>
                  <a:txBody>
                    <a:bodyPr/>
                    <a:lstStyle/>
                    <a:p>
                      <a:r>
                        <a:rPr lang="en-US" sz="2600" b="1">
                          <a:solidFill>
                            <a:srgbClr val="FFFFFF"/>
                          </a:solidFill>
                          <a:latin typeface="Franklin Gothic Book" panose="020B0503020102020204" pitchFamily="34" charset="0"/>
                        </a:rPr>
                        <a:t>Traits</a:t>
                      </a:r>
                    </a:p>
                  </a:txBody>
                  <a:tcPr marL="369761" marR="221857" marT="221857" marB="221857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 b="1">
                          <a:solidFill>
                            <a:srgbClr val="FFFFFF"/>
                          </a:solidFill>
                          <a:latin typeface="Franklin Gothic Book" panose="020B0503020102020204" pitchFamily="34" charset="0"/>
                        </a:rPr>
                        <a:t>Skills</a:t>
                      </a:r>
                    </a:p>
                  </a:txBody>
                  <a:tcPr marL="369761" marR="221857" marT="221857" marB="221857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854712"/>
                  </a:ext>
                </a:extLst>
              </a:tr>
              <a:tr h="2869348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600" cap="non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“Two heads are better than one!”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600" cap="non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Integrating solutions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600" cap="non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Learning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600" cap="non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Merging perspectives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600" cap="none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Franklin Gothic Book" panose="020B0503020102020204" pitchFamily="34" charset="0"/>
                        </a:rPr>
                        <a:t>Gaining Commitment</a:t>
                      </a:r>
                    </a:p>
                  </a:txBody>
                  <a:tcPr marL="369761" marR="221857" marT="221857" marB="221857">
                    <a:lnL w="38100" cap="flat" cmpd="sng" algn="ctr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The ability to listen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Nonthreatening confrontation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Analyzing input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6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rPr>
                        <a:t>Identifying concerns</a:t>
                      </a:r>
                    </a:p>
                  </a:txBody>
                  <a:tcPr marL="369761" marR="221857" marT="221857" marB="221857">
                    <a:lnL w="38100" cap="flat" cmpd="sng" algn="ctr">
                      <a:solidFill>
                        <a:srgbClr val="FFFFFF"/>
                      </a:solidFill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878E8B">
                        <a:alpha val="1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0710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6340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E3E9D-5BD6-5705-75F5-5D58458A4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Different Styles Have Different Goals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CCACD5C1-25DE-1EF9-B3F1-EFB0695D25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711000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8081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1FDB6-7D81-D819-ED6F-EC10929B9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76375"/>
          </a:xfrm>
        </p:spPr>
        <p:txBody>
          <a:bodyPr anchor="ctr">
            <a:normAutofit/>
          </a:bodyPr>
          <a:lstStyle/>
          <a:p>
            <a:r>
              <a:rPr lang="en-US" dirty="0"/>
              <a:t>Recent Conflict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15FB7-057A-F391-A93E-A8BF67099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31729"/>
            <a:ext cx="10515600" cy="40060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sz="3600" dirty="0"/>
              <a:t>Describe a conflict situation that you recently experienced for which the outcome was pleasing to you.</a:t>
            </a:r>
          </a:p>
          <a:p>
            <a:pPr>
              <a:lnSpc>
                <a:spcPct val="100000"/>
              </a:lnSpc>
              <a:defRPr/>
            </a:pPr>
            <a:r>
              <a:rPr lang="en-US" sz="3600" dirty="0"/>
              <a:t>Describe another situation for which the outcome was not pleasing.</a:t>
            </a:r>
          </a:p>
        </p:txBody>
      </p:sp>
    </p:spTree>
    <p:extLst>
      <p:ext uri="{BB962C8B-B14F-4D97-AF65-F5344CB8AC3E}">
        <p14:creationId xmlns:p14="http://schemas.microsoft.com/office/powerpoint/2010/main" val="356012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1CB7B-0AE5-DED5-1BE5-1FF754A74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76375"/>
          </a:xfrm>
        </p:spPr>
        <p:txBody>
          <a:bodyPr anchor="ctr">
            <a:normAutofit/>
          </a:bodyPr>
          <a:lstStyle/>
          <a:p>
            <a:r>
              <a:rPr lang="en-US" dirty="0"/>
              <a:t>Competing is Effective When: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241300E-AF99-3B2A-9BC7-AC249656AC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9524845"/>
              </p:ext>
            </p:extLst>
          </p:nvPr>
        </p:nvGraphicFramePr>
        <p:xfrm>
          <a:off x="838200" y="2498724"/>
          <a:ext cx="10515600" cy="4092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45382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E8C92-0638-D48C-4B58-CEB4D4F7A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Accommodating is Effective When:	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E19DD0E-DDBE-B8C6-22C8-7ABCE344F8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745442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08426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619AE-1FB6-A7BD-E952-4D23F3752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76375"/>
          </a:xfrm>
        </p:spPr>
        <p:txBody>
          <a:bodyPr anchor="ctr">
            <a:normAutofit/>
          </a:bodyPr>
          <a:lstStyle/>
          <a:p>
            <a:r>
              <a:rPr lang="en-US" dirty="0"/>
              <a:t>Avoiding is Effective When: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1EDE424-F329-2690-0164-B5BC4D86A0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7741073"/>
              </p:ext>
            </p:extLst>
          </p:nvPr>
        </p:nvGraphicFramePr>
        <p:xfrm>
          <a:off x="838200" y="2498724"/>
          <a:ext cx="10515600" cy="4092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99286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EB452-C9BE-A791-F3A2-64AF83208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Collaborating is Effective When: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5F309C7-3202-E44C-BDFF-C3613836B4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916906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96453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584FA-61D4-D45B-5208-A24A27D6CC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Compromising is Effective When: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33C54A3-9441-DCAA-A452-62DD664B17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807291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16287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FEAD5-041B-CA35-E352-CF42BD24B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76375"/>
          </a:xfrm>
        </p:spPr>
        <p:txBody>
          <a:bodyPr anchor="ctr">
            <a:normAutofit/>
          </a:bodyPr>
          <a:lstStyle/>
          <a:p>
            <a:r>
              <a:rPr lang="en-US" dirty="0"/>
              <a:t>How to Work through Conflict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8793EC9-74E3-4FD1-66FF-2D1F254DB5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1067469"/>
              </p:ext>
            </p:extLst>
          </p:nvPr>
        </p:nvGraphicFramePr>
        <p:xfrm>
          <a:off x="838200" y="2498724"/>
          <a:ext cx="10515600" cy="4092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0949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1F77D-717E-9456-B64F-BA5B43A1C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76375"/>
          </a:xfrm>
        </p:spPr>
        <p:txBody>
          <a:bodyPr anchor="ctr">
            <a:normAutofit/>
          </a:bodyPr>
          <a:lstStyle/>
          <a:p>
            <a:r>
              <a:rPr lang="en-US" dirty="0"/>
              <a:t>Putting it All Together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8F3F38EC-C16E-D62A-38A8-EE0543495B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5739938"/>
              </p:ext>
            </p:extLst>
          </p:nvPr>
        </p:nvGraphicFramePr>
        <p:xfrm>
          <a:off x="838200" y="2496312"/>
          <a:ext cx="10515600" cy="4006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4520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8713" y="2053804"/>
            <a:ext cx="9094573" cy="1023032"/>
          </a:xfrm>
        </p:spPr>
        <p:txBody>
          <a:bodyPr/>
          <a:lstStyle/>
          <a:p>
            <a:r>
              <a:rPr kumimoji="0" lang="en-US" sz="4800" b="1" i="0" u="none" strike="noStrike" kern="0" cap="none" spc="6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Franklin Gothic Heavy" panose="020B0603020102020204" pitchFamily="34" charset="0"/>
                <a:ea typeface="+mn-ea"/>
                <a:cs typeface="Obviously-ExtdBlck"/>
              </a:rPr>
              <a:t>Questions?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Sarah Bush</a:t>
            </a:r>
            <a:r>
              <a:rPr lang="en-US"/>
              <a:t>, sab5271@ufl.edu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607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A3293-0C6B-4780-3D27-3EDAA462D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What is Conflict?	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DB79D0F-01C3-9691-A121-84A5273737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91138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0125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47F5C9-41FC-3C95-2DFD-C50B51FB7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76375"/>
          </a:xfrm>
        </p:spPr>
        <p:txBody>
          <a:bodyPr anchor="ctr">
            <a:normAutofit/>
          </a:bodyPr>
          <a:lstStyle/>
          <a:p>
            <a:r>
              <a:rPr lang="en-US" dirty="0"/>
              <a:t>Basic Types of Conflict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AAA36AC-AF88-166C-64C5-AA5CE88780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0243603"/>
              </p:ext>
            </p:extLst>
          </p:nvPr>
        </p:nvGraphicFramePr>
        <p:xfrm>
          <a:off x="838200" y="2496312"/>
          <a:ext cx="10515600" cy="4006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6816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6C68F-C423-167D-BE87-285223CF0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Conflict Occurs In…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BD3605B-017F-C176-22EF-8769A1A7AB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335268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2495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0049D-7752-C7A6-5E3E-134FA5B5D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76375"/>
          </a:xfrm>
        </p:spPr>
        <p:txBody>
          <a:bodyPr anchor="ctr">
            <a:normAutofit/>
          </a:bodyPr>
          <a:lstStyle/>
          <a:p>
            <a:r>
              <a:rPr lang="en-US" dirty="0"/>
              <a:t>Two Primary Conflict Outcomes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1A75CA8-AB49-4B5E-24A5-386794101D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8983339"/>
              </p:ext>
            </p:extLst>
          </p:nvPr>
        </p:nvGraphicFramePr>
        <p:xfrm>
          <a:off x="838200" y="2496312"/>
          <a:ext cx="10515600" cy="4006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8229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693C2-65F7-2F06-E44C-BD4BB94F4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76375"/>
          </a:xfrm>
        </p:spPr>
        <p:txBody>
          <a:bodyPr anchor="ctr">
            <a:normAutofit/>
          </a:bodyPr>
          <a:lstStyle/>
          <a:p>
            <a:r>
              <a:rPr lang="en-US" dirty="0"/>
              <a:t>Conflict Results In…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DF173DD-F402-FC69-9521-0FC2F12FFF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3633453"/>
              </p:ext>
            </p:extLst>
          </p:nvPr>
        </p:nvGraphicFramePr>
        <p:xfrm>
          <a:off x="838200" y="2498724"/>
          <a:ext cx="10515600" cy="4092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4509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2A62A-8AE4-D6AF-5CDB-4C2FFB231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Remember that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BCBEB9E-A614-A00D-04B8-F570FC31D7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980288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4294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2B037-7078-7A4F-A2FA-236454F3E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Conflict is Essential</a:t>
            </a:r>
          </a:p>
        </p:txBody>
      </p:sp>
      <p:pic>
        <p:nvPicPr>
          <p:cNvPr id="4" name="Picture 2" descr="4 Ways in Which Conflict Can Be Your Friend | Coram Deo ~">
            <a:extLst>
              <a:ext uri="{FF2B5EF4-FFF2-40B4-BE49-F238E27FC236}">
                <a16:creationId xmlns:a16="http://schemas.microsoft.com/office/drawing/2014/main" id="{57E8C833-1F03-B599-DB9B-C5D570B4EB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" b="27160"/>
          <a:stretch/>
        </p:blipFill>
        <p:spPr bwMode="auto">
          <a:xfrm>
            <a:off x="838200" y="1825625"/>
            <a:ext cx="10515600" cy="435133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315761472"/>
      </p:ext>
    </p:extLst>
  </p:cSld>
  <p:clrMapOvr>
    <a:masterClrMapping/>
  </p:clrMapOvr>
</p:sld>
</file>

<file path=ppt/theme/theme1.xml><?xml version="1.0" encoding="utf-8"?>
<a:theme xmlns:a="http://schemas.openxmlformats.org/drawingml/2006/main" name="IFAS_Templat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ED7D31"/>
      </a:hlink>
      <a:folHlink>
        <a:srgbClr val="954F72"/>
      </a:folHlink>
    </a:clrScheme>
    <a:fontScheme name="Custom 4">
      <a:majorFont>
        <a:latin typeface="Gentona Book"/>
        <a:ea typeface=""/>
        <a:cs typeface=""/>
      </a:majorFont>
      <a:minorFont>
        <a:latin typeface="Gentona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7" id="{F7B968A7-6061-C047-8C13-44742B030094}" vid="{03106384-8690-EC4B-816B-2B3D98530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IFAS_CALS_Blue_Widescreen_temp (1)</Template>
  <TotalTime>76</TotalTime>
  <Words>825</Words>
  <Application>Microsoft Office PowerPoint</Application>
  <PresentationFormat>Widescreen</PresentationFormat>
  <Paragraphs>145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Franklin Gothic Heavy</vt:lpstr>
      <vt:lpstr>Calibri</vt:lpstr>
      <vt:lpstr>Franklin Gothic Book</vt:lpstr>
      <vt:lpstr>Gentona Book</vt:lpstr>
      <vt:lpstr>Calibri Light</vt:lpstr>
      <vt:lpstr>Arial</vt:lpstr>
      <vt:lpstr>IFAS_Template</vt:lpstr>
      <vt:lpstr>Acrobat Document</vt:lpstr>
      <vt:lpstr>Conflict Resolution</vt:lpstr>
      <vt:lpstr>Recent Conflict</vt:lpstr>
      <vt:lpstr>What is Conflict? </vt:lpstr>
      <vt:lpstr>Basic Types of Conflict</vt:lpstr>
      <vt:lpstr>Conflict Occurs In…</vt:lpstr>
      <vt:lpstr>Two Primary Conflict Outcomes</vt:lpstr>
      <vt:lpstr>Conflict Results In…</vt:lpstr>
      <vt:lpstr>Remember that</vt:lpstr>
      <vt:lpstr>Conflict is Essential</vt:lpstr>
      <vt:lpstr>Conflict Styles</vt:lpstr>
      <vt:lpstr>Conflict History Activity</vt:lpstr>
      <vt:lpstr>How Does Giving/Receiving Feedback Relate to Conflict?</vt:lpstr>
      <vt:lpstr>PowerPoint Presentation</vt:lpstr>
      <vt:lpstr>Avoiding: Low A, Low C</vt:lpstr>
      <vt:lpstr>Accommodating: Low A, High C</vt:lpstr>
      <vt:lpstr>Compromising: Mod A, Mod C</vt:lpstr>
      <vt:lpstr>Competing: High A, Low C</vt:lpstr>
      <vt:lpstr>Collaborating: High A, High C</vt:lpstr>
      <vt:lpstr>Different Styles Have Different Goals</vt:lpstr>
      <vt:lpstr>Competing is Effective When:</vt:lpstr>
      <vt:lpstr>Accommodating is Effective When: </vt:lpstr>
      <vt:lpstr>Avoiding is Effective When: </vt:lpstr>
      <vt:lpstr>Collaborating is Effective When:</vt:lpstr>
      <vt:lpstr>Compromising is Effective When:</vt:lpstr>
      <vt:lpstr>How to Work through Conflict</vt:lpstr>
      <vt:lpstr>Putting it All Together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Advancing Leadership Education and Research in the Context of Agriculture and Natural Resources</dc:title>
  <dc:creator>Bush, Sarah (sabush@uidaho.edu)</dc:creator>
  <cp:lastModifiedBy>Bush,Sarah A</cp:lastModifiedBy>
  <cp:revision>4</cp:revision>
  <dcterms:created xsi:type="dcterms:W3CDTF">2021-11-08T02:05:00Z</dcterms:created>
  <dcterms:modified xsi:type="dcterms:W3CDTF">2024-01-31T15:58:03Z</dcterms:modified>
</cp:coreProperties>
</file>